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5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7"/>
  </p:notesMasterIdLst>
  <p:handoutMasterIdLst>
    <p:handoutMasterId r:id="rId28"/>
  </p:handoutMasterIdLst>
  <p:sldIdLst>
    <p:sldId id="263" r:id="rId2"/>
    <p:sldId id="264" r:id="rId3"/>
    <p:sldId id="266" r:id="rId4"/>
    <p:sldId id="267" r:id="rId5"/>
    <p:sldId id="268" r:id="rId6"/>
    <p:sldId id="270" r:id="rId7"/>
    <p:sldId id="269"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000000"/>
    <a:srgbClr val="0D9ABB"/>
    <a:srgbClr val="00B0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237" autoAdjust="0"/>
  </p:normalViewPr>
  <p:slideViewPr>
    <p:cSldViewPr snapToGrid="0">
      <p:cViewPr>
        <p:scale>
          <a:sx n="72" d="100"/>
          <a:sy n="72" d="100"/>
        </p:scale>
        <p:origin x="110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9AEA92-8BF5-48C5-B550-014E812F0AAE}" type="doc">
      <dgm:prSet loTypeId="urn:microsoft.com/office/officeart/2005/8/layout/radial1" loCatId="relationship" qsTypeId="urn:microsoft.com/office/officeart/2005/8/quickstyle/3d1" qsCatId="3D" csTypeId="urn:microsoft.com/office/officeart/2005/8/colors/accent1_1" csCatId="accent1" phldr="1"/>
      <dgm:spPr/>
      <dgm:t>
        <a:bodyPr/>
        <a:lstStyle/>
        <a:p>
          <a:endParaRPr lang="en-US"/>
        </a:p>
      </dgm:t>
    </dgm:pt>
    <dgm:pt modelId="{3DE19747-A4CB-4488-99BA-C64B0CBE3D57}">
      <dgm:prSet phldrT="[Text]"/>
      <dgm:spPr/>
      <dgm:t>
        <a:bodyPr/>
        <a:lstStyle/>
        <a:p>
          <a:r>
            <a:rPr lang="en-US" b="1" dirty="0"/>
            <a:t>Chemistry</a:t>
          </a:r>
        </a:p>
      </dgm:t>
    </dgm:pt>
    <dgm:pt modelId="{8072BF5B-1728-4C75-8D08-6C2074CD37E7}" type="parTrans" cxnId="{39C32961-4685-4469-BC92-B1A25DE323E8}">
      <dgm:prSet/>
      <dgm:spPr/>
      <dgm:t>
        <a:bodyPr/>
        <a:lstStyle/>
        <a:p>
          <a:endParaRPr lang="en-US"/>
        </a:p>
      </dgm:t>
    </dgm:pt>
    <dgm:pt modelId="{C9348596-3AE3-42D2-9C8B-6201597AB63B}" type="sibTrans" cxnId="{39C32961-4685-4469-BC92-B1A25DE323E8}">
      <dgm:prSet/>
      <dgm:spPr/>
      <dgm:t>
        <a:bodyPr/>
        <a:lstStyle/>
        <a:p>
          <a:endParaRPr lang="en-US"/>
        </a:p>
      </dgm:t>
    </dgm:pt>
    <dgm:pt modelId="{125E1F71-C043-4F02-B9FF-C6F8CFC42FB1}">
      <dgm:prSet phldrT="[Text]"/>
      <dgm:spPr/>
      <dgm:t>
        <a:bodyPr/>
        <a:lstStyle/>
        <a:p>
          <a:r>
            <a:rPr lang="en-US" dirty="0"/>
            <a:t>Physics</a:t>
          </a:r>
        </a:p>
      </dgm:t>
    </dgm:pt>
    <dgm:pt modelId="{ADE05198-374D-40CC-BF15-0B7757D30CEB}" type="parTrans" cxnId="{360C7E83-E317-4439-B2E2-A88820B9281A}">
      <dgm:prSet/>
      <dgm:spPr/>
      <dgm:t>
        <a:bodyPr/>
        <a:lstStyle/>
        <a:p>
          <a:endParaRPr lang="en-US"/>
        </a:p>
      </dgm:t>
    </dgm:pt>
    <dgm:pt modelId="{C7007727-9CC1-483A-80EB-A7EF0CF164DC}" type="sibTrans" cxnId="{360C7E83-E317-4439-B2E2-A88820B9281A}">
      <dgm:prSet/>
      <dgm:spPr/>
      <dgm:t>
        <a:bodyPr/>
        <a:lstStyle/>
        <a:p>
          <a:endParaRPr lang="en-US"/>
        </a:p>
      </dgm:t>
    </dgm:pt>
    <dgm:pt modelId="{FFBA2998-28E8-4DFC-A76A-84202261C852}">
      <dgm:prSet phldrT="[Text]"/>
      <dgm:spPr/>
      <dgm:t>
        <a:bodyPr/>
        <a:lstStyle/>
        <a:p>
          <a:r>
            <a:rPr lang="en-US" dirty="0"/>
            <a:t>Biology</a:t>
          </a:r>
        </a:p>
      </dgm:t>
    </dgm:pt>
    <dgm:pt modelId="{44154A59-4842-4D69-8502-0139DA704783}" type="parTrans" cxnId="{8D7B91F3-6433-4E96-A9AA-6EF995B2C086}">
      <dgm:prSet/>
      <dgm:spPr/>
      <dgm:t>
        <a:bodyPr/>
        <a:lstStyle/>
        <a:p>
          <a:endParaRPr lang="en-US"/>
        </a:p>
      </dgm:t>
    </dgm:pt>
    <dgm:pt modelId="{9C86454A-65FA-4D56-B96F-3A5DBEA0B770}" type="sibTrans" cxnId="{8D7B91F3-6433-4E96-A9AA-6EF995B2C086}">
      <dgm:prSet/>
      <dgm:spPr/>
      <dgm:t>
        <a:bodyPr/>
        <a:lstStyle/>
        <a:p>
          <a:endParaRPr lang="en-US"/>
        </a:p>
      </dgm:t>
    </dgm:pt>
    <dgm:pt modelId="{19BD89D0-D66A-4DC8-BF9D-7871C0C6FA0E}">
      <dgm:prSet phldrT="[Text]"/>
      <dgm:spPr/>
      <dgm:t>
        <a:bodyPr/>
        <a:lstStyle/>
        <a:p>
          <a:r>
            <a:rPr lang="en-US" dirty="0"/>
            <a:t>Geology</a:t>
          </a:r>
        </a:p>
      </dgm:t>
    </dgm:pt>
    <dgm:pt modelId="{87B6F83E-8D6F-471D-B822-B55C1C73F555}" type="parTrans" cxnId="{1A3D14D5-A879-4324-9FE5-519CDEB50181}">
      <dgm:prSet/>
      <dgm:spPr/>
      <dgm:t>
        <a:bodyPr/>
        <a:lstStyle/>
        <a:p>
          <a:endParaRPr lang="en-US"/>
        </a:p>
      </dgm:t>
    </dgm:pt>
    <dgm:pt modelId="{1D7EB792-CF90-42EA-AE4A-2332E42CA919}" type="sibTrans" cxnId="{1A3D14D5-A879-4324-9FE5-519CDEB50181}">
      <dgm:prSet/>
      <dgm:spPr/>
      <dgm:t>
        <a:bodyPr/>
        <a:lstStyle/>
        <a:p>
          <a:endParaRPr lang="en-US"/>
        </a:p>
      </dgm:t>
    </dgm:pt>
    <dgm:pt modelId="{DE7AC6EC-B26C-4E8E-A0FD-AEA871545538}">
      <dgm:prSet phldrT="[Text]"/>
      <dgm:spPr/>
      <dgm:t>
        <a:bodyPr/>
        <a:lstStyle/>
        <a:p>
          <a:r>
            <a:rPr lang="en-US" dirty="0"/>
            <a:t>Mathematics</a:t>
          </a:r>
        </a:p>
      </dgm:t>
    </dgm:pt>
    <dgm:pt modelId="{7577D616-72EA-4F07-B1EE-7CA3FD72115F}" type="parTrans" cxnId="{5F2A2E7A-B510-4C84-B1C3-846D15472887}">
      <dgm:prSet/>
      <dgm:spPr/>
      <dgm:t>
        <a:bodyPr/>
        <a:lstStyle/>
        <a:p>
          <a:endParaRPr lang="en-US"/>
        </a:p>
      </dgm:t>
    </dgm:pt>
    <dgm:pt modelId="{AA9E6706-3866-45B0-A573-EA4DFC437DC7}" type="sibTrans" cxnId="{5F2A2E7A-B510-4C84-B1C3-846D15472887}">
      <dgm:prSet/>
      <dgm:spPr/>
      <dgm:t>
        <a:bodyPr/>
        <a:lstStyle/>
        <a:p>
          <a:endParaRPr lang="en-US"/>
        </a:p>
      </dgm:t>
    </dgm:pt>
    <dgm:pt modelId="{1295151B-888F-49B1-A190-F159B28F350A}" type="pres">
      <dgm:prSet presAssocID="{A99AEA92-8BF5-48C5-B550-014E812F0AAE}" presName="cycle" presStyleCnt="0">
        <dgm:presLayoutVars>
          <dgm:chMax val="1"/>
          <dgm:dir/>
          <dgm:animLvl val="ctr"/>
          <dgm:resizeHandles val="exact"/>
        </dgm:presLayoutVars>
      </dgm:prSet>
      <dgm:spPr/>
    </dgm:pt>
    <dgm:pt modelId="{2FCC1C36-74D6-4E53-B728-1E50B674B897}" type="pres">
      <dgm:prSet presAssocID="{3DE19747-A4CB-4488-99BA-C64B0CBE3D57}" presName="centerShape" presStyleLbl="node0" presStyleIdx="0" presStyleCnt="1"/>
      <dgm:spPr/>
    </dgm:pt>
    <dgm:pt modelId="{4F5B8301-3B37-4320-AF27-E3CED247B73B}" type="pres">
      <dgm:prSet presAssocID="{ADE05198-374D-40CC-BF15-0B7757D30CEB}" presName="Name9" presStyleLbl="parChTrans1D2" presStyleIdx="0" presStyleCnt="4"/>
      <dgm:spPr/>
    </dgm:pt>
    <dgm:pt modelId="{C50429FD-1E5F-4C2F-A6EC-14075A6CF939}" type="pres">
      <dgm:prSet presAssocID="{ADE05198-374D-40CC-BF15-0B7757D30CEB}" presName="connTx" presStyleLbl="parChTrans1D2" presStyleIdx="0" presStyleCnt="4"/>
      <dgm:spPr/>
    </dgm:pt>
    <dgm:pt modelId="{2B9DABEB-C836-4040-860F-49DBD824CFCB}" type="pres">
      <dgm:prSet presAssocID="{125E1F71-C043-4F02-B9FF-C6F8CFC42FB1}" presName="node" presStyleLbl="node1" presStyleIdx="0" presStyleCnt="4">
        <dgm:presLayoutVars>
          <dgm:bulletEnabled val="1"/>
        </dgm:presLayoutVars>
      </dgm:prSet>
      <dgm:spPr/>
    </dgm:pt>
    <dgm:pt modelId="{F14C9359-3B38-43FD-960C-203C4F768494}" type="pres">
      <dgm:prSet presAssocID="{44154A59-4842-4D69-8502-0139DA704783}" presName="Name9" presStyleLbl="parChTrans1D2" presStyleIdx="1" presStyleCnt="4"/>
      <dgm:spPr/>
    </dgm:pt>
    <dgm:pt modelId="{09B55CBF-6A45-49C2-A926-B708A99CB6FF}" type="pres">
      <dgm:prSet presAssocID="{44154A59-4842-4D69-8502-0139DA704783}" presName="connTx" presStyleLbl="parChTrans1D2" presStyleIdx="1" presStyleCnt="4"/>
      <dgm:spPr/>
    </dgm:pt>
    <dgm:pt modelId="{14CED9D0-E72D-4E8A-839E-080D2BAB19D5}" type="pres">
      <dgm:prSet presAssocID="{FFBA2998-28E8-4DFC-A76A-84202261C852}" presName="node" presStyleLbl="node1" presStyleIdx="1" presStyleCnt="4">
        <dgm:presLayoutVars>
          <dgm:bulletEnabled val="1"/>
        </dgm:presLayoutVars>
      </dgm:prSet>
      <dgm:spPr/>
    </dgm:pt>
    <dgm:pt modelId="{D0DBA4C8-2A69-4103-9F0B-BA617B8F4193}" type="pres">
      <dgm:prSet presAssocID="{87B6F83E-8D6F-471D-B822-B55C1C73F555}" presName="Name9" presStyleLbl="parChTrans1D2" presStyleIdx="2" presStyleCnt="4"/>
      <dgm:spPr/>
    </dgm:pt>
    <dgm:pt modelId="{58FDB94B-0494-4B54-959C-8AD0CBF53B7C}" type="pres">
      <dgm:prSet presAssocID="{87B6F83E-8D6F-471D-B822-B55C1C73F555}" presName="connTx" presStyleLbl="parChTrans1D2" presStyleIdx="2" presStyleCnt="4"/>
      <dgm:spPr/>
    </dgm:pt>
    <dgm:pt modelId="{DA12B5F7-CBA1-42B7-8693-5DF6E374495B}" type="pres">
      <dgm:prSet presAssocID="{19BD89D0-D66A-4DC8-BF9D-7871C0C6FA0E}" presName="node" presStyleLbl="node1" presStyleIdx="2" presStyleCnt="4">
        <dgm:presLayoutVars>
          <dgm:bulletEnabled val="1"/>
        </dgm:presLayoutVars>
      </dgm:prSet>
      <dgm:spPr/>
    </dgm:pt>
    <dgm:pt modelId="{CC60FB4D-D765-4EF0-8816-828FD28E42C4}" type="pres">
      <dgm:prSet presAssocID="{7577D616-72EA-4F07-B1EE-7CA3FD72115F}" presName="Name9" presStyleLbl="parChTrans1D2" presStyleIdx="3" presStyleCnt="4"/>
      <dgm:spPr/>
    </dgm:pt>
    <dgm:pt modelId="{CA27ED5F-9E6A-4788-8CB0-69E7DABBA692}" type="pres">
      <dgm:prSet presAssocID="{7577D616-72EA-4F07-B1EE-7CA3FD72115F}" presName="connTx" presStyleLbl="parChTrans1D2" presStyleIdx="3" presStyleCnt="4"/>
      <dgm:spPr/>
    </dgm:pt>
    <dgm:pt modelId="{D69C995A-70AD-4CC0-AD12-E3C6D2AD270D}" type="pres">
      <dgm:prSet presAssocID="{DE7AC6EC-B26C-4E8E-A0FD-AEA871545538}" presName="node" presStyleLbl="node1" presStyleIdx="3" presStyleCnt="4">
        <dgm:presLayoutVars>
          <dgm:bulletEnabled val="1"/>
        </dgm:presLayoutVars>
      </dgm:prSet>
      <dgm:spPr/>
    </dgm:pt>
  </dgm:ptLst>
  <dgm:cxnLst>
    <dgm:cxn modelId="{AA83F417-7A36-4D15-8A91-80CB788F986B}" type="presOf" srcId="{DE7AC6EC-B26C-4E8E-A0FD-AEA871545538}" destId="{D69C995A-70AD-4CC0-AD12-E3C6D2AD270D}" srcOrd="0" destOrd="0" presId="urn:microsoft.com/office/officeart/2005/8/layout/radial1"/>
    <dgm:cxn modelId="{37BE3C32-BF16-41E3-B4BA-D912668CA9CF}" type="presOf" srcId="{FFBA2998-28E8-4DFC-A76A-84202261C852}" destId="{14CED9D0-E72D-4E8A-839E-080D2BAB19D5}" srcOrd="0" destOrd="0" presId="urn:microsoft.com/office/officeart/2005/8/layout/radial1"/>
    <dgm:cxn modelId="{A0EACA5B-4AA6-4445-B74A-F2FA9D0374BE}" type="presOf" srcId="{87B6F83E-8D6F-471D-B822-B55C1C73F555}" destId="{D0DBA4C8-2A69-4103-9F0B-BA617B8F4193}" srcOrd="0" destOrd="0" presId="urn:microsoft.com/office/officeart/2005/8/layout/radial1"/>
    <dgm:cxn modelId="{39C32961-4685-4469-BC92-B1A25DE323E8}" srcId="{A99AEA92-8BF5-48C5-B550-014E812F0AAE}" destId="{3DE19747-A4CB-4488-99BA-C64B0CBE3D57}" srcOrd="0" destOrd="0" parTransId="{8072BF5B-1728-4C75-8D08-6C2074CD37E7}" sibTransId="{C9348596-3AE3-42D2-9C8B-6201597AB63B}"/>
    <dgm:cxn modelId="{CCCE4544-BB09-4530-85E7-C9B514571717}" type="presOf" srcId="{44154A59-4842-4D69-8502-0139DA704783}" destId="{F14C9359-3B38-43FD-960C-203C4F768494}" srcOrd="0" destOrd="0" presId="urn:microsoft.com/office/officeart/2005/8/layout/radial1"/>
    <dgm:cxn modelId="{7EA3A24C-C2BD-46B2-8EFD-AE3309984782}" type="presOf" srcId="{3DE19747-A4CB-4488-99BA-C64B0CBE3D57}" destId="{2FCC1C36-74D6-4E53-B728-1E50B674B897}" srcOrd="0" destOrd="0" presId="urn:microsoft.com/office/officeart/2005/8/layout/radial1"/>
    <dgm:cxn modelId="{3458E56F-2156-4B6E-8A8E-F4E435D05D04}" type="presOf" srcId="{87B6F83E-8D6F-471D-B822-B55C1C73F555}" destId="{58FDB94B-0494-4B54-959C-8AD0CBF53B7C}" srcOrd="1" destOrd="0" presId="urn:microsoft.com/office/officeart/2005/8/layout/radial1"/>
    <dgm:cxn modelId="{C992E250-E9AB-416F-AA02-FAB4899E9411}" type="presOf" srcId="{44154A59-4842-4D69-8502-0139DA704783}" destId="{09B55CBF-6A45-49C2-A926-B708A99CB6FF}" srcOrd="1" destOrd="0" presId="urn:microsoft.com/office/officeart/2005/8/layout/radial1"/>
    <dgm:cxn modelId="{5F2A2E7A-B510-4C84-B1C3-846D15472887}" srcId="{3DE19747-A4CB-4488-99BA-C64B0CBE3D57}" destId="{DE7AC6EC-B26C-4E8E-A0FD-AEA871545538}" srcOrd="3" destOrd="0" parTransId="{7577D616-72EA-4F07-B1EE-7CA3FD72115F}" sibTransId="{AA9E6706-3866-45B0-A573-EA4DFC437DC7}"/>
    <dgm:cxn modelId="{360C7E83-E317-4439-B2E2-A88820B9281A}" srcId="{3DE19747-A4CB-4488-99BA-C64B0CBE3D57}" destId="{125E1F71-C043-4F02-B9FF-C6F8CFC42FB1}" srcOrd="0" destOrd="0" parTransId="{ADE05198-374D-40CC-BF15-0B7757D30CEB}" sibTransId="{C7007727-9CC1-483A-80EB-A7EF0CF164DC}"/>
    <dgm:cxn modelId="{356D9395-0F62-48B1-A344-CD57ACCFDF8D}" type="presOf" srcId="{7577D616-72EA-4F07-B1EE-7CA3FD72115F}" destId="{CA27ED5F-9E6A-4788-8CB0-69E7DABBA692}" srcOrd="1" destOrd="0" presId="urn:microsoft.com/office/officeart/2005/8/layout/radial1"/>
    <dgm:cxn modelId="{D7F51BA4-A771-4B13-964F-F52AE7114C42}" type="presOf" srcId="{125E1F71-C043-4F02-B9FF-C6F8CFC42FB1}" destId="{2B9DABEB-C836-4040-860F-49DBD824CFCB}" srcOrd="0" destOrd="0" presId="urn:microsoft.com/office/officeart/2005/8/layout/radial1"/>
    <dgm:cxn modelId="{93E3D4C3-4C46-4657-A810-6E2E8CE3D043}" type="presOf" srcId="{19BD89D0-D66A-4DC8-BF9D-7871C0C6FA0E}" destId="{DA12B5F7-CBA1-42B7-8693-5DF6E374495B}" srcOrd="0" destOrd="0" presId="urn:microsoft.com/office/officeart/2005/8/layout/radial1"/>
    <dgm:cxn modelId="{1A3D14D5-A879-4324-9FE5-519CDEB50181}" srcId="{3DE19747-A4CB-4488-99BA-C64B0CBE3D57}" destId="{19BD89D0-D66A-4DC8-BF9D-7871C0C6FA0E}" srcOrd="2" destOrd="0" parTransId="{87B6F83E-8D6F-471D-B822-B55C1C73F555}" sibTransId="{1D7EB792-CF90-42EA-AE4A-2332E42CA919}"/>
    <dgm:cxn modelId="{0C933ED9-0D27-4C3F-BCB9-0E8AB6B825A4}" type="presOf" srcId="{ADE05198-374D-40CC-BF15-0B7757D30CEB}" destId="{C50429FD-1E5F-4C2F-A6EC-14075A6CF939}" srcOrd="1" destOrd="0" presId="urn:microsoft.com/office/officeart/2005/8/layout/radial1"/>
    <dgm:cxn modelId="{180240DF-A747-4BEA-AB56-B355C49BAB57}" type="presOf" srcId="{A99AEA92-8BF5-48C5-B550-014E812F0AAE}" destId="{1295151B-888F-49B1-A190-F159B28F350A}" srcOrd="0" destOrd="0" presId="urn:microsoft.com/office/officeart/2005/8/layout/radial1"/>
    <dgm:cxn modelId="{341089DF-B38C-4B84-AEE2-12969DA3892E}" type="presOf" srcId="{7577D616-72EA-4F07-B1EE-7CA3FD72115F}" destId="{CC60FB4D-D765-4EF0-8816-828FD28E42C4}" srcOrd="0" destOrd="0" presId="urn:microsoft.com/office/officeart/2005/8/layout/radial1"/>
    <dgm:cxn modelId="{8D7B91F3-6433-4E96-A9AA-6EF995B2C086}" srcId="{3DE19747-A4CB-4488-99BA-C64B0CBE3D57}" destId="{FFBA2998-28E8-4DFC-A76A-84202261C852}" srcOrd="1" destOrd="0" parTransId="{44154A59-4842-4D69-8502-0139DA704783}" sibTransId="{9C86454A-65FA-4D56-B96F-3A5DBEA0B770}"/>
    <dgm:cxn modelId="{AA31D2F5-9DB5-45EB-B542-8399B4CF64A9}" type="presOf" srcId="{ADE05198-374D-40CC-BF15-0B7757D30CEB}" destId="{4F5B8301-3B37-4320-AF27-E3CED247B73B}" srcOrd="0" destOrd="0" presId="urn:microsoft.com/office/officeart/2005/8/layout/radial1"/>
    <dgm:cxn modelId="{287E5BD7-7216-4861-8159-9631B5D53D92}" type="presParOf" srcId="{1295151B-888F-49B1-A190-F159B28F350A}" destId="{2FCC1C36-74D6-4E53-B728-1E50B674B897}" srcOrd="0" destOrd="0" presId="urn:microsoft.com/office/officeart/2005/8/layout/radial1"/>
    <dgm:cxn modelId="{6B2B2D2D-4959-4027-A801-E0BA514490CE}" type="presParOf" srcId="{1295151B-888F-49B1-A190-F159B28F350A}" destId="{4F5B8301-3B37-4320-AF27-E3CED247B73B}" srcOrd="1" destOrd="0" presId="urn:microsoft.com/office/officeart/2005/8/layout/radial1"/>
    <dgm:cxn modelId="{668E9E5F-C5E5-4764-84B2-7D0A6344A042}" type="presParOf" srcId="{4F5B8301-3B37-4320-AF27-E3CED247B73B}" destId="{C50429FD-1E5F-4C2F-A6EC-14075A6CF939}" srcOrd="0" destOrd="0" presId="urn:microsoft.com/office/officeart/2005/8/layout/radial1"/>
    <dgm:cxn modelId="{1840D49C-C040-4E29-991D-3633DE966109}" type="presParOf" srcId="{1295151B-888F-49B1-A190-F159B28F350A}" destId="{2B9DABEB-C836-4040-860F-49DBD824CFCB}" srcOrd="2" destOrd="0" presId="urn:microsoft.com/office/officeart/2005/8/layout/radial1"/>
    <dgm:cxn modelId="{21C2E2AC-133B-4AEC-A842-9E0D0B11D40D}" type="presParOf" srcId="{1295151B-888F-49B1-A190-F159B28F350A}" destId="{F14C9359-3B38-43FD-960C-203C4F768494}" srcOrd="3" destOrd="0" presId="urn:microsoft.com/office/officeart/2005/8/layout/radial1"/>
    <dgm:cxn modelId="{2D19103F-4A2F-4107-A920-F4D13C7E36D9}" type="presParOf" srcId="{F14C9359-3B38-43FD-960C-203C4F768494}" destId="{09B55CBF-6A45-49C2-A926-B708A99CB6FF}" srcOrd="0" destOrd="0" presId="urn:microsoft.com/office/officeart/2005/8/layout/radial1"/>
    <dgm:cxn modelId="{91805D80-0906-4EA4-B2B4-89D624A63B79}" type="presParOf" srcId="{1295151B-888F-49B1-A190-F159B28F350A}" destId="{14CED9D0-E72D-4E8A-839E-080D2BAB19D5}" srcOrd="4" destOrd="0" presId="urn:microsoft.com/office/officeart/2005/8/layout/radial1"/>
    <dgm:cxn modelId="{150A092D-462B-4C3C-A6AF-8885361CB32C}" type="presParOf" srcId="{1295151B-888F-49B1-A190-F159B28F350A}" destId="{D0DBA4C8-2A69-4103-9F0B-BA617B8F4193}" srcOrd="5" destOrd="0" presId="urn:microsoft.com/office/officeart/2005/8/layout/radial1"/>
    <dgm:cxn modelId="{BBC3492D-E17A-4F3D-928B-B0C219499282}" type="presParOf" srcId="{D0DBA4C8-2A69-4103-9F0B-BA617B8F4193}" destId="{58FDB94B-0494-4B54-959C-8AD0CBF53B7C}" srcOrd="0" destOrd="0" presId="urn:microsoft.com/office/officeart/2005/8/layout/radial1"/>
    <dgm:cxn modelId="{7D3D464B-A7E2-4614-8E53-2F986E209A8F}" type="presParOf" srcId="{1295151B-888F-49B1-A190-F159B28F350A}" destId="{DA12B5F7-CBA1-42B7-8693-5DF6E374495B}" srcOrd="6" destOrd="0" presId="urn:microsoft.com/office/officeart/2005/8/layout/radial1"/>
    <dgm:cxn modelId="{8275C0C8-87D3-4C17-BAC2-067FE7E610E4}" type="presParOf" srcId="{1295151B-888F-49B1-A190-F159B28F350A}" destId="{CC60FB4D-D765-4EF0-8816-828FD28E42C4}" srcOrd="7" destOrd="0" presId="urn:microsoft.com/office/officeart/2005/8/layout/radial1"/>
    <dgm:cxn modelId="{E3A0D7F3-6DF3-481D-86C1-FAE3B183E3CE}" type="presParOf" srcId="{CC60FB4D-D765-4EF0-8816-828FD28E42C4}" destId="{CA27ED5F-9E6A-4788-8CB0-69E7DABBA692}" srcOrd="0" destOrd="0" presId="urn:microsoft.com/office/officeart/2005/8/layout/radial1"/>
    <dgm:cxn modelId="{F9BB7715-4CD3-42D3-842D-3923B6BB772F}" type="presParOf" srcId="{1295151B-888F-49B1-A190-F159B28F350A}" destId="{D69C995A-70AD-4CC0-AD12-E3C6D2AD270D}"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CC1C36-74D6-4E53-B728-1E50B674B897}">
      <dsp:nvSpPr>
        <dsp:cNvPr id="0" name=""/>
        <dsp:cNvSpPr/>
      </dsp:nvSpPr>
      <dsp:spPr>
        <a:xfrm>
          <a:off x="1571519" y="1049244"/>
          <a:ext cx="796913" cy="796913"/>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t>Chemistry</a:t>
          </a:r>
        </a:p>
      </dsp:txBody>
      <dsp:txXfrm>
        <a:off x="1688224" y="1165949"/>
        <a:ext cx="563503" cy="563503"/>
      </dsp:txXfrm>
    </dsp:sp>
    <dsp:sp modelId="{4F5B8301-3B37-4320-AF27-E3CED247B73B}">
      <dsp:nvSpPr>
        <dsp:cNvPr id="0" name=""/>
        <dsp:cNvSpPr/>
      </dsp:nvSpPr>
      <dsp:spPr>
        <a:xfrm rot="16200000">
          <a:off x="1849661" y="910725"/>
          <a:ext cx="240630" cy="36407"/>
        </a:xfrm>
        <a:custGeom>
          <a:avLst/>
          <a:gdLst/>
          <a:ahLst/>
          <a:cxnLst/>
          <a:rect l="0" t="0" r="0" b="0"/>
          <a:pathLst>
            <a:path>
              <a:moveTo>
                <a:pt x="0" y="18203"/>
              </a:moveTo>
              <a:lnTo>
                <a:pt x="240630" y="1820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63960" y="922913"/>
        <a:ext cx="12031" cy="12031"/>
      </dsp:txXfrm>
    </dsp:sp>
    <dsp:sp modelId="{2B9DABEB-C836-4040-860F-49DBD824CFCB}">
      <dsp:nvSpPr>
        <dsp:cNvPr id="0" name=""/>
        <dsp:cNvSpPr/>
      </dsp:nvSpPr>
      <dsp:spPr>
        <a:xfrm>
          <a:off x="1571519" y="11700"/>
          <a:ext cx="796913" cy="796913"/>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Physics</a:t>
          </a:r>
        </a:p>
      </dsp:txBody>
      <dsp:txXfrm>
        <a:off x="1688224" y="128405"/>
        <a:ext cx="563503" cy="563503"/>
      </dsp:txXfrm>
    </dsp:sp>
    <dsp:sp modelId="{F14C9359-3B38-43FD-960C-203C4F768494}">
      <dsp:nvSpPr>
        <dsp:cNvPr id="0" name=""/>
        <dsp:cNvSpPr/>
      </dsp:nvSpPr>
      <dsp:spPr>
        <a:xfrm>
          <a:off x="2368433" y="1429497"/>
          <a:ext cx="240630" cy="36407"/>
        </a:xfrm>
        <a:custGeom>
          <a:avLst/>
          <a:gdLst/>
          <a:ahLst/>
          <a:cxnLst/>
          <a:rect l="0" t="0" r="0" b="0"/>
          <a:pathLst>
            <a:path>
              <a:moveTo>
                <a:pt x="0" y="18203"/>
              </a:moveTo>
              <a:lnTo>
                <a:pt x="240630" y="1820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82732" y="1441685"/>
        <a:ext cx="12031" cy="12031"/>
      </dsp:txXfrm>
    </dsp:sp>
    <dsp:sp modelId="{14CED9D0-E72D-4E8A-839E-080D2BAB19D5}">
      <dsp:nvSpPr>
        <dsp:cNvPr id="0" name=""/>
        <dsp:cNvSpPr/>
      </dsp:nvSpPr>
      <dsp:spPr>
        <a:xfrm>
          <a:off x="2609063" y="1049244"/>
          <a:ext cx="796913" cy="796913"/>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Biology</a:t>
          </a:r>
        </a:p>
      </dsp:txBody>
      <dsp:txXfrm>
        <a:off x="2725768" y="1165949"/>
        <a:ext cx="563503" cy="563503"/>
      </dsp:txXfrm>
    </dsp:sp>
    <dsp:sp modelId="{D0DBA4C8-2A69-4103-9F0B-BA617B8F4193}">
      <dsp:nvSpPr>
        <dsp:cNvPr id="0" name=""/>
        <dsp:cNvSpPr/>
      </dsp:nvSpPr>
      <dsp:spPr>
        <a:xfrm rot="5400000">
          <a:off x="1849661" y="1948269"/>
          <a:ext cx="240630" cy="36407"/>
        </a:xfrm>
        <a:custGeom>
          <a:avLst/>
          <a:gdLst/>
          <a:ahLst/>
          <a:cxnLst/>
          <a:rect l="0" t="0" r="0" b="0"/>
          <a:pathLst>
            <a:path>
              <a:moveTo>
                <a:pt x="0" y="18203"/>
              </a:moveTo>
              <a:lnTo>
                <a:pt x="240630" y="1820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63960" y="1960457"/>
        <a:ext cx="12031" cy="12031"/>
      </dsp:txXfrm>
    </dsp:sp>
    <dsp:sp modelId="{DA12B5F7-CBA1-42B7-8693-5DF6E374495B}">
      <dsp:nvSpPr>
        <dsp:cNvPr id="0" name=""/>
        <dsp:cNvSpPr/>
      </dsp:nvSpPr>
      <dsp:spPr>
        <a:xfrm>
          <a:off x="1571519" y="2086788"/>
          <a:ext cx="796913" cy="796913"/>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Geology</a:t>
          </a:r>
        </a:p>
      </dsp:txBody>
      <dsp:txXfrm>
        <a:off x="1688224" y="2203493"/>
        <a:ext cx="563503" cy="563503"/>
      </dsp:txXfrm>
    </dsp:sp>
    <dsp:sp modelId="{CC60FB4D-D765-4EF0-8816-828FD28E42C4}">
      <dsp:nvSpPr>
        <dsp:cNvPr id="0" name=""/>
        <dsp:cNvSpPr/>
      </dsp:nvSpPr>
      <dsp:spPr>
        <a:xfrm rot="10800000">
          <a:off x="1330889" y="1429497"/>
          <a:ext cx="240630" cy="36407"/>
        </a:xfrm>
        <a:custGeom>
          <a:avLst/>
          <a:gdLst/>
          <a:ahLst/>
          <a:cxnLst/>
          <a:rect l="0" t="0" r="0" b="0"/>
          <a:pathLst>
            <a:path>
              <a:moveTo>
                <a:pt x="0" y="18203"/>
              </a:moveTo>
              <a:lnTo>
                <a:pt x="240630" y="1820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445188" y="1441685"/>
        <a:ext cx="12031" cy="12031"/>
      </dsp:txXfrm>
    </dsp:sp>
    <dsp:sp modelId="{D69C995A-70AD-4CC0-AD12-E3C6D2AD270D}">
      <dsp:nvSpPr>
        <dsp:cNvPr id="0" name=""/>
        <dsp:cNvSpPr/>
      </dsp:nvSpPr>
      <dsp:spPr>
        <a:xfrm>
          <a:off x="533975" y="1049244"/>
          <a:ext cx="796913" cy="796913"/>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Mathematics</a:t>
          </a:r>
        </a:p>
      </dsp:txBody>
      <dsp:txXfrm>
        <a:off x="650680" y="1165949"/>
        <a:ext cx="563503" cy="56350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C557E6-D551-4944-8B56-2F926FBDBB03}"/>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r>
              <a:rPr lang="en-US"/>
              <a:t>Competence Based Curriculum</a:t>
            </a:r>
          </a:p>
        </p:txBody>
      </p:sp>
      <p:sp>
        <p:nvSpPr>
          <p:cNvPr id="3" name="Date Placeholder 2">
            <a:extLst>
              <a:ext uri="{FF2B5EF4-FFF2-40B4-BE49-F238E27FC236}">
                <a16:creationId xmlns:a16="http://schemas.microsoft.com/office/drawing/2014/main" id="{6A165204-9E80-43C6-98F6-38C972317CDF}"/>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A038D5F4-061D-400B-B7C0-26305528B6DD}" type="datetimeFigureOut">
              <a:rPr lang="en-US" smtClean="0"/>
              <a:t>7/30/2022</a:t>
            </a:fld>
            <a:endParaRPr lang="en-US"/>
          </a:p>
        </p:txBody>
      </p:sp>
      <p:sp>
        <p:nvSpPr>
          <p:cNvPr id="4" name="Footer Placeholder 3">
            <a:extLst>
              <a:ext uri="{FF2B5EF4-FFF2-40B4-BE49-F238E27FC236}">
                <a16:creationId xmlns:a16="http://schemas.microsoft.com/office/drawing/2014/main" id="{07D12CB9-EA25-4F52-BBAB-AF57A8703297}"/>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1328A5F-E505-4D5E-905B-BCAF1A5B313C}"/>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D867AAFE-54F7-4B61-A76A-F58AAD20ED17}" type="slidenum">
              <a:rPr lang="en-US" smtClean="0"/>
              <a:t>‹#›</a:t>
            </a:fld>
            <a:endParaRPr lang="en-US"/>
          </a:p>
        </p:txBody>
      </p:sp>
    </p:spTree>
    <p:extLst>
      <p:ext uri="{BB962C8B-B14F-4D97-AF65-F5344CB8AC3E}">
        <p14:creationId xmlns:p14="http://schemas.microsoft.com/office/powerpoint/2010/main" val="15696386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r>
              <a:rPr lang="en-US"/>
              <a:t>Competence Based Curriculum</a:t>
            </a:r>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2BE5144C-96BD-48CA-AEA3-EF609C6CA96A}" type="datetimeFigureOut">
              <a:rPr lang="en-US" smtClean="0"/>
              <a:t>7/29/2022</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A54C48EC-CC99-40E7-9419-4365B04A4580}" type="slidenum">
              <a:rPr lang="en-US" smtClean="0"/>
              <a:t>‹#›</a:t>
            </a:fld>
            <a:endParaRPr lang="en-US"/>
          </a:p>
        </p:txBody>
      </p:sp>
    </p:spTree>
    <p:extLst>
      <p:ext uri="{BB962C8B-B14F-4D97-AF65-F5344CB8AC3E}">
        <p14:creationId xmlns:p14="http://schemas.microsoft.com/office/powerpoint/2010/main" val="15322179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r>
              <a:rPr lang="en-US" dirty="0"/>
              <a:t> In primary school, you learnt science. However, in secondary school, it has three different subjects, that is </a:t>
            </a:r>
            <a:r>
              <a:rPr lang="en-US" b="1" dirty="0"/>
              <a:t>Chemistry, Biology and Physics</a:t>
            </a:r>
            <a:r>
              <a:rPr lang="en-US" dirty="0"/>
              <a:t>. Did you know that chemistry is all around us? Most of you used a product from chemistry like Vaseline. Aren’t we lucky that we are going to learn Chemistry? In this topic, you will learn what chemistry is and it involves. You will also know the role of chemistry in our daily lives and to Uganda.</a:t>
            </a:r>
          </a:p>
        </p:txBody>
      </p:sp>
      <p:sp>
        <p:nvSpPr>
          <p:cNvPr id="4" name="Slide Number Placeholder 3"/>
          <p:cNvSpPr>
            <a:spLocks noGrp="1"/>
          </p:cNvSpPr>
          <p:nvPr>
            <p:ph type="sldNum" sz="quarter" idx="5"/>
          </p:nvPr>
        </p:nvSpPr>
        <p:spPr/>
        <p:txBody>
          <a:bodyPr/>
          <a:lstStyle/>
          <a:p>
            <a:fld id="{A54C48EC-CC99-40E7-9419-4365B04A4580}" type="slidenum">
              <a:rPr lang="en-US" smtClean="0"/>
              <a:t>2</a:t>
            </a:fld>
            <a:endParaRPr lang="en-US"/>
          </a:p>
        </p:txBody>
      </p:sp>
    </p:spTree>
    <p:extLst>
      <p:ext uri="{BB962C8B-B14F-4D97-AF65-F5344CB8AC3E}">
        <p14:creationId xmlns:p14="http://schemas.microsoft.com/office/powerpoint/2010/main" val="985390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question is </a:t>
            </a:r>
            <a:r>
              <a:rPr lang="en-US" b="1" dirty="0"/>
              <a:t>What is the meaning of Chemistry?</a:t>
            </a:r>
          </a:p>
          <a:p>
            <a:endParaRPr lang="en-US" b="1" dirty="0"/>
          </a:p>
          <a:p>
            <a:r>
              <a:rPr lang="en-US" b="1" dirty="0"/>
              <a:t>Note: </a:t>
            </a:r>
            <a:r>
              <a:rPr lang="en-US" dirty="0"/>
              <a:t>Students should work in groups.</a:t>
            </a:r>
          </a:p>
        </p:txBody>
      </p:sp>
      <p:sp>
        <p:nvSpPr>
          <p:cNvPr id="4" name="Slide Number Placeholder 3"/>
          <p:cNvSpPr>
            <a:spLocks noGrp="1"/>
          </p:cNvSpPr>
          <p:nvPr>
            <p:ph type="sldNum" sz="quarter" idx="5"/>
          </p:nvPr>
        </p:nvSpPr>
        <p:spPr/>
        <p:txBody>
          <a:bodyPr/>
          <a:lstStyle/>
          <a:p>
            <a:fld id="{A54C48EC-CC99-40E7-9419-4365B04A4580}" type="slidenum">
              <a:rPr lang="en-US" smtClean="0"/>
              <a:t>3</a:t>
            </a:fld>
            <a:endParaRPr lang="en-US"/>
          </a:p>
        </p:txBody>
      </p:sp>
    </p:spTree>
    <p:extLst>
      <p:ext uri="{BB962C8B-B14F-4D97-AF65-F5344CB8AC3E}">
        <p14:creationId xmlns:p14="http://schemas.microsoft.com/office/powerpoint/2010/main" val="3691088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Explore these products with these questions – also found on the following slide:</a:t>
            </a:r>
          </a:p>
          <a:p>
            <a:pPr marL="228600" indent="-228600">
              <a:buFont typeface="+mj-lt"/>
              <a:buAutoNum type="arabicPeriod"/>
            </a:pPr>
            <a:r>
              <a:rPr lang="en-US" dirty="0"/>
              <a:t>What are the uses of the items in the pictures?</a:t>
            </a:r>
          </a:p>
          <a:p>
            <a:pPr marL="228600" indent="-228600">
              <a:buFont typeface="+mj-lt"/>
              <a:buAutoNum type="arabicPeriod"/>
            </a:pPr>
            <a:r>
              <a:rPr lang="en-US" dirty="0"/>
              <a:t>Name other products that are made using the knowledge of chemistry. E.g. Other types of soaps.</a:t>
            </a:r>
          </a:p>
          <a:p>
            <a:pPr marL="228600" indent="-228600">
              <a:buFont typeface="+mj-lt"/>
              <a:buAutoNum type="arabicPeriod"/>
            </a:pPr>
            <a:r>
              <a:rPr lang="en-US" dirty="0"/>
              <a:t>What careers do you think require the study and knowledge of chemistry?</a:t>
            </a:r>
          </a:p>
        </p:txBody>
      </p:sp>
      <p:sp>
        <p:nvSpPr>
          <p:cNvPr id="4" name="Slide Number Placeholder 3"/>
          <p:cNvSpPr>
            <a:spLocks noGrp="1"/>
          </p:cNvSpPr>
          <p:nvPr>
            <p:ph type="sldNum" sz="quarter" idx="5"/>
          </p:nvPr>
        </p:nvSpPr>
        <p:spPr/>
        <p:txBody>
          <a:bodyPr/>
          <a:lstStyle/>
          <a:p>
            <a:fld id="{A54C48EC-CC99-40E7-9419-4365B04A4580}" type="slidenum">
              <a:rPr lang="en-US" smtClean="0"/>
              <a:t>4</a:t>
            </a:fld>
            <a:endParaRPr lang="en-US"/>
          </a:p>
        </p:txBody>
      </p:sp>
    </p:spTree>
    <p:extLst>
      <p:ext uri="{BB962C8B-B14F-4D97-AF65-F5344CB8AC3E}">
        <p14:creationId xmlns:p14="http://schemas.microsoft.com/office/powerpoint/2010/main" val="2206745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r>
              <a:rPr lang="en-US" dirty="0"/>
              <a:t> We have already seen that the knowledge of chemistry is applied in many sectors like agriculture, health, education, beauty etc. To learn more about why we should study chemistry, let students do </a:t>
            </a:r>
            <a:r>
              <a:rPr lang="en-US" b="1" dirty="0"/>
              <a:t>Activity 1.4. </a:t>
            </a:r>
          </a:p>
        </p:txBody>
      </p:sp>
      <p:sp>
        <p:nvSpPr>
          <p:cNvPr id="4" name="Slide Number Placeholder 3"/>
          <p:cNvSpPr>
            <a:spLocks noGrp="1"/>
          </p:cNvSpPr>
          <p:nvPr>
            <p:ph type="sldNum" sz="quarter" idx="5"/>
          </p:nvPr>
        </p:nvSpPr>
        <p:spPr/>
        <p:txBody>
          <a:bodyPr/>
          <a:lstStyle/>
          <a:p>
            <a:fld id="{A54C48EC-CC99-40E7-9419-4365B04A4580}" type="slidenum">
              <a:rPr lang="en-US" smtClean="0"/>
              <a:t>8</a:t>
            </a:fld>
            <a:endParaRPr lang="en-US"/>
          </a:p>
        </p:txBody>
      </p:sp>
    </p:spTree>
    <p:extLst>
      <p:ext uri="{BB962C8B-B14F-4D97-AF65-F5344CB8AC3E}">
        <p14:creationId xmlns:p14="http://schemas.microsoft.com/office/powerpoint/2010/main" val="421494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Herbicides are sprayed to kill weeds</a:t>
            </a:r>
          </a:p>
        </p:txBody>
      </p:sp>
      <p:sp>
        <p:nvSpPr>
          <p:cNvPr id="4" name="Slide Number Placeholder 3"/>
          <p:cNvSpPr>
            <a:spLocks noGrp="1"/>
          </p:cNvSpPr>
          <p:nvPr>
            <p:ph type="sldNum" sz="quarter" idx="5"/>
          </p:nvPr>
        </p:nvSpPr>
        <p:spPr/>
        <p:txBody>
          <a:bodyPr/>
          <a:lstStyle/>
          <a:p>
            <a:fld id="{A54C48EC-CC99-40E7-9419-4365B04A4580}" type="slidenum">
              <a:rPr lang="en-US" smtClean="0"/>
              <a:t>12</a:t>
            </a:fld>
            <a:endParaRPr lang="en-US"/>
          </a:p>
        </p:txBody>
      </p:sp>
    </p:spTree>
    <p:extLst>
      <p:ext uri="{BB962C8B-B14F-4D97-AF65-F5344CB8AC3E}">
        <p14:creationId xmlns:p14="http://schemas.microsoft.com/office/powerpoint/2010/main" val="2302851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the knowledge of chemistry is used to:</a:t>
            </a:r>
          </a:p>
          <a:p>
            <a:pPr marL="228600" indent="-228600">
              <a:buFont typeface="+mj-lt"/>
              <a:buAutoNum type="arabicPeriod"/>
            </a:pPr>
            <a:r>
              <a:rPr lang="en-US" dirty="0"/>
              <a:t>Check the safety of food for human consumption</a:t>
            </a:r>
          </a:p>
          <a:p>
            <a:pPr marL="228600" indent="-228600">
              <a:buFont typeface="+mj-lt"/>
              <a:buAutoNum type="arabicPeriod"/>
            </a:pPr>
            <a:r>
              <a:rPr lang="en-US" dirty="0"/>
              <a:t>Make food preservatives to make food last longer</a:t>
            </a:r>
          </a:p>
        </p:txBody>
      </p:sp>
      <p:sp>
        <p:nvSpPr>
          <p:cNvPr id="4" name="Slide Number Placeholder 3"/>
          <p:cNvSpPr>
            <a:spLocks noGrp="1"/>
          </p:cNvSpPr>
          <p:nvPr>
            <p:ph type="sldNum" sz="quarter" idx="5"/>
          </p:nvPr>
        </p:nvSpPr>
        <p:spPr/>
        <p:txBody>
          <a:bodyPr/>
          <a:lstStyle/>
          <a:p>
            <a:fld id="{A54C48EC-CC99-40E7-9419-4365B04A4580}" type="slidenum">
              <a:rPr lang="en-US" smtClean="0"/>
              <a:t>13</a:t>
            </a:fld>
            <a:endParaRPr lang="en-US"/>
          </a:p>
        </p:txBody>
      </p:sp>
    </p:spTree>
    <p:extLst>
      <p:ext uri="{BB962C8B-B14F-4D97-AF65-F5344CB8AC3E}">
        <p14:creationId xmlns:p14="http://schemas.microsoft.com/office/powerpoint/2010/main" val="3619227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Biology</a:t>
            </a:r>
            <a:r>
              <a:rPr lang="en-US" dirty="0"/>
              <a:t> – Biochemistry – branch of science that explores chemical processes behind living organisms</a:t>
            </a:r>
          </a:p>
          <a:p>
            <a:r>
              <a:rPr lang="en-US" b="1" dirty="0"/>
              <a:t>Physics</a:t>
            </a:r>
            <a:r>
              <a:rPr lang="en-US" dirty="0"/>
              <a:t> – Physical Chemistry – Study of the occurrence of the phenomena that links chemistry and physics</a:t>
            </a:r>
          </a:p>
          <a:p>
            <a:r>
              <a:rPr lang="en-US" b="1" dirty="0"/>
              <a:t>Geology</a:t>
            </a:r>
            <a:r>
              <a:rPr lang="en-US" dirty="0"/>
              <a:t> – Geochemistry – Science uses principles of chemistry to explain mechanisms behind major geological systems like earth’s crust and oceans</a:t>
            </a:r>
          </a:p>
          <a:p>
            <a:r>
              <a:rPr lang="en-US" b="1" dirty="0"/>
              <a:t>Mathematics</a:t>
            </a:r>
            <a:r>
              <a:rPr lang="en-US" dirty="0"/>
              <a:t> - Calculations</a:t>
            </a:r>
          </a:p>
        </p:txBody>
      </p:sp>
      <p:sp>
        <p:nvSpPr>
          <p:cNvPr id="4" name="Slide Number Placeholder 3"/>
          <p:cNvSpPr>
            <a:spLocks noGrp="1"/>
          </p:cNvSpPr>
          <p:nvPr>
            <p:ph type="sldNum" sz="quarter" idx="5"/>
          </p:nvPr>
        </p:nvSpPr>
        <p:spPr/>
        <p:txBody>
          <a:bodyPr/>
          <a:lstStyle/>
          <a:p>
            <a:fld id="{A54C48EC-CC99-40E7-9419-4365B04A4580}" type="slidenum">
              <a:rPr lang="en-US" smtClean="0"/>
              <a:t>17</a:t>
            </a:fld>
            <a:endParaRPr lang="en-US"/>
          </a:p>
        </p:txBody>
      </p:sp>
    </p:spTree>
    <p:extLst>
      <p:ext uri="{BB962C8B-B14F-4D97-AF65-F5344CB8AC3E}">
        <p14:creationId xmlns:p14="http://schemas.microsoft.com/office/powerpoint/2010/main" val="2436844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p>
          <a:p>
            <a:endParaRPr lang="en-US" b="1" dirty="0"/>
          </a:p>
          <a:p>
            <a:r>
              <a:rPr lang="en-US" dirty="0"/>
              <a:t>Medical doctor – diagnoses diseases and prescribes medicine</a:t>
            </a:r>
          </a:p>
          <a:p>
            <a:r>
              <a:rPr lang="en-US" dirty="0"/>
              <a:t>Pharmacist – Drug specialist who advises on proper drug use</a:t>
            </a:r>
          </a:p>
          <a:p>
            <a:r>
              <a:rPr lang="en-US" dirty="0"/>
              <a:t>Pharmacologist – Develops and tests drugs in the laboratory</a:t>
            </a:r>
          </a:p>
          <a:p>
            <a:r>
              <a:rPr lang="en-US" dirty="0"/>
              <a:t>Chemistry teacher – Teaches chemistry</a:t>
            </a:r>
          </a:p>
          <a:p>
            <a:r>
              <a:rPr lang="en-US" dirty="0"/>
              <a:t>Analytical chemist – Analyses the quality of food and drugs for safety for human consumption</a:t>
            </a:r>
          </a:p>
          <a:p>
            <a:r>
              <a:rPr lang="en-US" dirty="0"/>
              <a:t>Forensic scientist – Collects evidence at crime scenes like blood and hair for analysis to be used in legal investigations and rule of law</a:t>
            </a:r>
          </a:p>
        </p:txBody>
      </p:sp>
      <p:sp>
        <p:nvSpPr>
          <p:cNvPr id="4" name="Slide Number Placeholder 3"/>
          <p:cNvSpPr>
            <a:spLocks noGrp="1"/>
          </p:cNvSpPr>
          <p:nvPr>
            <p:ph type="sldNum" sz="quarter" idx="5"/>
          </p:nvPr>
        </p:nvSpPr>
        <p:spPr/>
        <p:txBody>
          <a:bodyPr/>
          <a:lstStyle/>
          <a:p>
            <a:fld id="{A54C48EC-CC99-40E7-9419-4365B04A4580}" type="slidenum">
              <a:rPr lang="en-US" smtClean="0"/>
              <a:t>18</a:t>
            </a:fld>
            <a:endParaRPr lang="en-US"/>
          </a:p>
        </p:txBody>
      </p:sp>
    </p:spTree>
    <p:extLst>
      <p:ext uri="{BB962C8B-B14F-4D97-AF65-F5344CB8AC3E}">
        <p14:creationId xmlns:p14="http://schemas.microsoft.com/office/powerpoint/2010/main" val="610172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4C48EC-CC99-40E7-9419-4365B04A4580}" type="slidenum">
              <a:rPr lang="en-US" smtClean="0"/>
              <a:t>19</a:t>
            </a:fld>
            <a:endParaRPr lang="en-US"/>
          </a:p>
        </p:txBody>
      </p:sp>
    </p:spTree>
    <p:extLst>
      <p:ext uri="{BB962C8B-B14F-4D97-AF65-F5344CB8AC3E}">
        <p14:creationId xmlns:p14="http://schemas.microsoft.com/office/powerpoint/2010/main" val="8304261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alphaModFix amt="5000"/>
            <a:lum/>
          </a:blip>
          <a:srcRect/>
          <a:stretch>
            <a:fillRect t="-18000" b="-18000"/>
          </a:stretch>
        </a:blipFill>
        <a:effectLst/>
      </p:bgPr>
    </p:bg>
    <p:spTree>
      <p:nvGrpSpPr>
        <p:cNvPr id="1" name=""/>
        <p:cNvGrpSpPr/>
        <p:nvPr/>
      </p:nvGrpSpPr>
      <p:grpSpPr>
        <a:xfrm>
          <a:off x="0" y="0"/>
          <a:ext cx="0" cy="0"/>
          <a:chOff x="0" y="0"/>
          <a:chExt cx="0" cy="0"/>
        </a:xfrm>
      </p:grpSpPr>
      <p:sp>
        <p:nvSpPr>
          <p:cNvPr id="11" name="Date Placeholder 10">
            <a:extLst>
              <a:ext uri="{FF2B5EF4-FFF2-40B4-BE49-F238E27FC236}">
                <a16:creationId xmlns:a16="http://schemas.microsoft.com/office/drawing/2014/main" id="{F1535E29-3828-4E72-BD7F-CEDCEA83580A}"/>
              </a:ext>
            </a:extLst>
          </p:cNvPr>
          <p:cNvSpPr>
            <a:spLocks noGrp="1"/>
          </p:cNvSpPr>
          <p:nvPr>
            <p:ph type="dt" sz="half" idx="10"/>
          </p:nvPr>
        </p:nvSpPr>
        <p:spPr/>
        <p:txBody>
          <a:bodyPr/>
          <a:lstStyle/>
          <a:p>
            <a:fld id="{405760F9-8AA6-47A6-A8CC-7FA3F95B18BC}" type="datetime2">
              <a:rPr lang="en-US" smtClean="0"/>
              <a:t>Saturday, July 30, 2022</a:t>
            </a:fld>
            <a:endParaRPr lang="en-US" dirty="0"/>
          </a:p>
        </p:txBody>
      </p:sp>
      <p:sp>
        <p:nvSpPr>
          <p:cNvPr id="12" name="Footer Placeholder 11">
            <a:extLst>
              <a:ext uri="{FF2B5EF4-FFF2-40B4-BE49-F238E27FC236}">
                <a16:creationId xmlns:a16="http://schemas.microsoft.com/office/drawing/2014/main" id="{108F075B-94E5-40FF-8D9E-15FF4BAA85C0}"/>
              </a:ext>
            </a:extLst>
          </p:cNvPr>
          <p:cNvSpPr>
            <a:spLocks noGrp="1"/>
          </p:cNvSpPr>
          <p:nvPr>
            <p:ph type="ftr" sz="quarter" idx="11"/>
          </p:nvPr>
        </p:nvSpPr>
        <p:spPr>
          <a:xfrm>
            <a:off x="4038600" y="6356350"/>
            <a:ext cx="4114800" cy="365125"/>
          </a:xfrm>
        </p:spPr>
        <p:txBody>
          <a:bodyPr/>
          <a:lstStyle/>
          <a:p>
            <a:r>
              <a:rPr lang="en-US"/>
              <a:t>www.kusomaonline.com</a:t>
            </a:r>
            <a:endParaRPr lang="en-US" dirty="0"/>
          </a:p>
        </p:txBody>
      </p:sp>
      <p:sp>
        <p:nvSpPr>
          <p:cNvPr id="14" name="Slide Number Placeholder 13">
            <a:extLst>
              <a:ext uri="{FF2B5EF4-FFF2-40B4-BE49-F238E27FC236}">
                <a16:creationId xmlns:a16="http://schemas.microsoft.com/office/drawing/2014/main" id="{1A6399D3-6CFC-4705-AB81-23096FBD75D1}"/>
              </a:ext>
            </a:extLst>
          </p:cNvPr>
          <p:cNvSpPr>
            <a:spLocks noGrp="1"/>
          </p:cNvSpPr>
          <p:nvPr>
            <p:ph type="sldNum" sz="quarter" idx="12"/>
          </p:nvPr>
        </p:nvSpPr>
        <p:spPr/>
        <p:txBody>
          <a:bodyPr/>
          <a:lstStyle/>
          <a:p>
            <a:fld id="{F3D9B742-DEFB-4B21-A25D-8359F53170F8}" type="slidenum">
              <a:rPr lang="en-US" smtClean="0"/>
              <a:t>‹#›</a:t>
            </a:fld>
            <a:endParaRPr lang="en-US"/>
          </a:p>
        </p:txBody>
      </p:sp>
      <p:sp>
        <p:nvSpPr>
          <p:cNvPr id="17" name="Picture Placeholder 16">
            <a:extLst>
              <a:ext uri="{FF2B5EF4-FFF2-40B4-BE49-F238E27FC236}">
                <a16:creationId xmlns:a16="http://schemas.microsoft.com/office/drawing/2014/main" id="{F03E9603-D9F8-4565-B761-BE63AD9B7B79}"/>
              </a:ext>
            </a:extLst>
          </p:cNvPr>
          <p:cNvSpPr>
            <a:spLocks noGrp="1"/>
          </p:cNvSpPr>
          <p:nvPr>
            <p:ph type="pic" sz="quarter" idx="13"/>
          </p:nvPr>
        </p:nvSpPr>
        <p:spPr>
          <a:xfrm>
            <a:off x="7244080" y="2283551"/>
            <a:ext cx="4109719" cy="3738285"/>
          </a:xfrm>
        </p:spPr>
        <p:txBody>
          <a:bodyPr/>
          <a:lstStyle/>
          <a:p>
            <a:endParaRPr lang="en-US"/>
          </a:p>
        </p:txBody>
      </p:sp>
      <p:sp>
        <p:nvSpPr>
          <p:cNvPr id="23" name="Title 1">
            <a:extLst>
              <a:ext uri="{FF2B5EF4-FFF2-40B4-BE49-F238E27FC236}">
                <a16:creationId xmlns:a16="http://schemas.microsoft.com/office/drawing/2014/main" id="{933D1D07-BA3E-45F5-A3D2-0B9E9271E71E}"/>
              </a:ext>
            </a:extLst>
          </p:cNvPr>
          <p:cNvSpPr>
            <a:spLocks noGrp="1"/>
          </p:cNvSpPr>
          <p:nvPr>
            <p:ph type="title" hasCustomPrompt="1"/>
          </p:nvPr>
        </p:nvSpPr>
        <p:spPr>
          <a:xfrm>
            <a:off x="2641599" y="491553"/>
            <a:ext cx="8585201" cy="806727"/>
          </a:xfrm>
        </p:spPr>
        <p:txBody>
          <a:bodyPr/>
          <a:lstStyle>
            <a:lvl1pPr>
              <a:defRPr/>
            </a:lvl1pPr>
          </a:lstStyle>
          <a:p>
            <a:r>
              <a:rPr lang="en-US" dirty="0"/>
              <a:t>Click to add a Topic</a:t>
            </a:r>
          </a:p>
        </p:txBody>
      </p:sp>
      <p:sp>
        <p:nvSpPr>
          <p:cNvPr id="24" name="TextBox 23">
            <a:extLst>
              <a:ext uri="{FF2B5EF4-FFF2-40B4-BE49-F238E27FC236}">
                <a16:creationId xmlns:a16="http://schemas.microsoft.com/office/drawing/2014/main" id="{DAAB4108-9F49-400E-9E8E-2C9178200FC1}"/>
              </a:ext>
            </a:extLst>
          </p:cNvPr>
          <p:cNvSpPr txBox="1"/>
          <p:nvPr userDrawn="1"/>
        </p:nvSpPr>
        <p:spPr>
          <a:xfrm>
            <a:off x="528320" y="540973"/>
            <a:ext cx="2011680" cy="707886"/>
          </a:xfrm>
          <a:prstGeom prst="rect">
            <a:avLst/>
          </a:prstGeom>
          <a:solidFill>
            <a:srgbClr val="0D9ABB"/>
          </a:solidFill>
        </p:spPr>
        <p:txBody>
          <a:bodyPr wrap="square" rtlCol="0">
            <a:spAutoFit/>
          </a:bodyPr>
          <a:lstStyle/>
          <a:p>
            <a:r>
              <a:rPr lang="en-US" sz="4000" b="1" dirty="0">
                <a:solidFill>
                  <a:schemeClr val="bg1"/>
                </a:solidFill>
                <a:latin typeface="Lato Black" panose="020F0A02020204030203" pitchFamily="34" charset="0"/>
              </a:rPr>
              <a:t>TOPIC:</a:t>
            </a:r>
          </a:p>
        </p:txBody>
      </p:sp>
      <p:sp>
        <p:nvSpPr>
          <p:cNvPr id="25" name="Text Placeholder 2">
            <a:extLst>
              <a:ext uri="{FF2B5EF4-FFF2-40B4-BE49-F238E27FC236}">
                <a16:creationId xmlns:a16="http://schemas.microsoft.com/office/drawing/2014/main" id="{27A29E07-12F8-425B-963F-181B4F2EBA28}"/>
              </a:ext>
            </a:extLst>
          </p:cNvPr>
          <p:cNvSpPr>
            <a:spLocks noGrp="1"/>
          </p:cNvSpPr>
          <p:nvPr>
            <p:ph type="body" idx="1" hasCustomPrompt="1"/>
          </p:nvPr>
        </p:nvSpPr>
        <p:spPr>
          <a:xfrm>
            <a:off x="2641600" y="1541537"/>
            <a:ext cx="8585200" cy="4397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a Sub-Topic</a:t>
            </a:r>
          </a:p>
        </p:txBody>
      </p:sp>
      <p:sp>
        <p:nvSpPr>
          <p:cNvPr id="26" name="TextBox 25">
            <a:extLst>
              <a:ext uri="{FF2B5EF4-FFF2-40B4-BE49-F238E27FC236}">
                <a16:creationId xmlns:a16="http://schemas.microsoft.com/office/drawing/2014/main" id="{A57B46E0-F61A-4E67-AF26-85C72DC13F14}"/>
              </a:ext>
            </a:extLst>
          </p:cNvPr>
          <p:cNvSpPr txBox="1"/>
          <p:nvPr userDrawn="1"/>
        </p:nvSpPr>
        <p:spPr>
          <a:xfrm>
            <a:off x="528320" y="1530573"/>
            <a:ext cx="2011680" cy="461665"/>
          </a:xfrm>
          <a:prstGeom prst="rect">
            <a:avLst/>
          </a:prstGeom>
          <a:solidFill>
            <a:srgbClr val="0D9ABB"/>
          </a:solidFill>
        </p:spPr>
        <p:txBody>
          <a:bodyPr wrap="square" rtlCol="0">
            <a:spAutoFit/>
          </a:bodyPr>
          <a:lstStyle/>
          <a:p>
            <a:r>
              <a:rPr lang="en-US" sz="2400" b="1" dirty="0">
                <a:solidFill>
                  <a:schemeClr val="bg1"/>
                </a:solidFill>
                <a:latin typeface="Lato Black" panose="020F0A02020204030203" pitchFamily="34" charset="0"/>
              </a:rPr>
              <a:t>SUBTOPIC:</a:t>
            </a:r>
          </a:p>
        </p:txBody>
      </p:sp>
      <p:sp>
        <p:nvSpPr>
          <p:cNvPr id="28" name="Text Placeholder 27">
            <a:extLst>
              <a:ext uri="{FF2B5EF4-FFF2-40B4-BE49-F238E27FC236}">
                <a16:creationId xmlns:a16="http://schemas.microsoft.com/office/drawing/2014/main" id="{F7A4DE20-A89C-40D7-A12C-7450DE94365A}"/>
              </a:ext>
            </a:extLst>
          </p:cNvPr>
          <p:cNvSpPr>
            <a:spLocks noGrp="1"/>
          </p:cNvSpPr>
          <p:nvPr>
            <p:ph type="body" sz="quarter" idx="14" hasCustomPrompt="1"/>
          </p:nvPr>
        </p:nvSpPr>
        <p:spPr>
          <a:xfrm>
            <a:off x="528320" y="2671112"/>
            <a:ext cx="6375400" cy="1841698"/>
          </a:xfrm>
        </p:spPr>
        <p:txBody>
          <a:bodyPr>
            <a:normAutofit/>
          </a:bodyPr>
          <a:lstStyle>
            <a:lvl1pPr marL="0" indent="0">
              <a:buFont typeface="+mj-lt"/>
              <a:buNone/>
              <a:defRPr sz="1400">
                <a:latin typeface="+mn-lt"/>
              </a:defRPr>
            </a:lvl1pPr>
          </a:lstStyle>
          <a:p>
            <a:pPr lvl="0"/>
            <a:r>
              <a:rPr lang="en-US" dirty="0"/>
              <a:t>1. </a:t>
            </a:r>
          </a:p>
          <a:p>
            <a:pPr lvl="0"/>
            <a:r>
              <a:rPr lang="en-US" dirty="0"/>
              <a:t>2. </a:t>
            </a:r>
          </a:p>
          <a:p>
            <a:pPr lvl="0"/>
            <a:r>
              <a:rPr lang="en-US" dirty="0"/>
              <a:t>3. </a:t>
            </a:r>
          </a:p>
          <a:p>
            <a:pPr lvl="0"/>
            <a:endParaRPr lang="en-US" dirty="0"/>
          </a:p>
        </p:txBody>
      </p:sp>
      <p:sp>
        <p:nvSpPr>
          <p:cNvPr id="29" name="TextBox 28">
            <a:extLst>
              <a:ext uri="{FF2B5EF4-FFF2-40B4-BE49-F238E27FC236}">
                <a16:creationId xmlns:a16="http://schemas.microsoft.com/office/drawing/2014/main" id="{F61FF567-1154-4203-9E84-FF86C834A17F}"/>
              </a:ext>
            </a:extLst>
          </p:cNvPr>
          <p:cNvSpPr txBox="1"/>
          <p:nvPr userDrawn="1"/>
        </p:nvSpPr>
        <p:spPr>
          <a:xfrm>
            <a:off x="528320" y="2283550"/>
            <a:ext cx="6375400" cy="307777"/>
          </a:xfrm>
          <a:prstGeom prst="rect">
            <a:avLst/>
          </a:prstGeom>
          <a:solidFill>
            <a:srgbClr val="0D9ABB"/>
          </a:solidFill>
        </p:spPr>
        <p:txBody>
          <a:bodyPr wrap="square" rtlCol="0">
            <a:spAutoFit/>
          </a:bodyPr>
          <a:lstStyle/>
          <a:p>
            <a:r>
              <a:rPr lang="en-US" sz="1400" b="0" dirty="0">
                <a:solidFill>
                  <a:schemeClr val="bg1"/>
                </a:solidFill>
                <a:latin typeface="+mn-lt"/>
              </a:rPr>
              <a:t>By the end of this lessons, learners will be able to:</a:t>
            </a:r>
          </a:p>
        </p:txBody>
      </p:sp>
      <p:sp>
        <p:nvSpPr>
          <p:cNvPr id="30" name="TextBox 29">
            <a:extLst>
              <a:ext uri="{FF2B5EF4-FFF2-40B4-BE49-F238E27FC236}">
                <a16:creationId xmlns:a16="http://schemas.microsoft.com/office/drawing/2014/main" id="{6E366BDD-5A62-4601-AB34-67F35216262C}"/>
              </a:ext>
            </a:extLst>
          </p:cNvPr>
          <p:cNvSpPr txBox="1"/>
          <p:nvPr userDrawn="1"/>
        </p:nvSpPr>
        <p:spPr>
          <a:xfrm>
            <a:off x="528320" y="4592595"/>
            <a:ext cx="1229361" cy="307777"/>
          </a:xfrm>
          <a:prstGeom prst="rect">
            <a:avLst/>
          </a:prstGeom>
          <a:solidFill>
            <a:srgbClr val="0D9ABB"/>
          </a:solidFill>
        </p:spPr>
        <p:txBody>
          <a:bodyPr wrap="square" rtlCol="0">
            <a:spAutoFit/>
          </a:bodyPr>
          <a:lstStyle/>
          <a:p>
            <a:r>
              <a:rPr lang="en-US" sz="1400" b="0" dirty="0">
                <a:solidFill>
                  <a:schemeClr val="bg1"/>
                </a:solidFill>
                <a:latin typeface="+mn-lt"/>
              </a:rPr>
              <a:t>Key Words:</a:t>
            </a:r>
          </a:p>
        </p:txBody>
      </p:sp>
      <p:sp>
        <p:nvSpPr>
          <p:cNvPr id="31" name="Text Placeholder 27">
            <a:extLst>
              <a:ext uri="{FF2B5EF4-FFF2-40B4-BE49-F238E27FC236}">
                <a16:creationId xmlns:a16="http://schemas.microsoft.com/office/drawing/2014/main" id="{50BEC15C-39D6-4DA9-A341-433E7D72C654}"/>
              </a:ext>
            </a:extLst>
          </p:cNvPr>
          <p:cNvSpPr>
            <a:spLocks noGrp="1"/>
          </p:cNvSpPr>
          <p:nvPr>
            <p:ph type="body" sz="quarter" idx="15" hasCustomPrompt="1"/>
          </p:nvPr>
        </p:nvSpPr>
        <p:spPr>
          <a:xfrm>
            <a:off x="528320" y="4976224"/>
            <a:ext cx="6375400" cy="351204"/>
          </a:xfrm>
        </p:spPr>
        <p:txBody>
          <a:bodyPr>
            <a:normAutofit/>
          </a:bodyPr>
          <a:lstStyle>
            <a:lvl1pPr marL="0" indent="0">
              <a:buFont typeface="+mj-lt"/>
              <a:buNone/>
              <a:defRPr sz="1400">
                <a:latin typeface="+mn-lt"/>
              </a:defRPr>
            </a:lvl1pPr>
          </a:lstStyle>
          <a:p>
            <a:pPr lvl="0"/>
            <a:r>
              <a:rPr lang="en-US" dirty="0"/>
              <a:t> </a:t>
            </a:r>
          </a:p>
          <a:p>
            <a:pPr lvl="0"/>
            <a:endParaRPr lang="en-US" dirty="0"/>
          </a:p>
        </p:txBody>
      </p:sp>
      <p:sp>
        <p:nvSpPr>
          <p:cNvPr id="32" name="TextBox 31">
            <a:extLst>
              <a:ext uri="{FF2B5EF4-FFF2-40B4-BE49-F238E27FC236}">
                <a16:creationId xmlns:a16="http://schemas.microsoft.com/office/drawing/2014/main" id="{B381D689-2C4C-40B7-96FD-32A71F98BED9}"/>
              </a:ext>
            </a:extLst>
          </p:cNvPr>
          <p:cNvSpPr txBox="1"/>
          <p:nvPr userDrawn="1"/>
        </p:nvSpPr>
        <p:spPr>
          <a:xfrm>
            <a:off x="528320" y="5384349"/>
            <a:ext cx="2011680" cy="307777"/>
          </a:xfrm>
          <a:prstGeom prst="rect">
            <a:avLst/>
          </a:prstGeom>
          <a:solidFill>
            <a:srgbClr val="0D9ABB"/>
          </a:solidFill>
        </p:spPr>
        <p:txBody>
          <a:bodyPr wrap="square" rtlCol="0">
            <a:spAutoFit/>
          </a:bodyPr>
          <a:lstStyle/>
          <a:p>
            <a:r>
              <a:rPr lang="en-US" sz="1400" b="0" dirty="0">
                <a:solidFill>
                  <a:schemeClr val="bg1"/>
                </a:solidFill>
                <a:latin typeface="+mn-lt"/>
              </a:rPr>
              <a:t>Topic Competence:</a:t>
            </a:r>
          </a:p>
        </p:txBody>
      </p:sp>
      <p:sp>
        <p:nvSpPr>
          <p:cNvPr id="33" name="Text Placeholder 27">
            <a:extLst>
              <a:ext uri="{FF2B5EF4-FFF2-40B4-BE49-F238E27FC236}">
                <a16:creationId xmlns:a16="http://schemas.microsoft.com/office/drawing/2014/main" id="{42109D34-EA13-4CCE-B007-1720E71BB6E4}"/>
              </a:ext>
            </a:extLst>
          </p:cNvPr>
          <p:cNvSpPr>
            <a:spLocks noGrp="1"/>
          </p:cNvSpPr>
          <p:nvPr>
            <p:ph type="body" sz="quarter" idx="16" hasCustomPrompt="1"/>
          </p:nvPr>
        </p:nvSpPr>
        <p:spPr>
          <a:xfrm>
            <a:off x="528320" y="5767978"/>
            <a:ext cx="6375400" cy="351204"/>
          </a:xfrm>
        </p:spPr>
        <p:txBody>
          <a:bodyPr>
            <a:normAutofit/>
          </a:bodyPr>
          <a:lstStyle>
            <a:lvl1pPr marL="0" indent="0">
              <a:buFont typeface="+mj-lt"/>
              <a:buNone/>
              <a:defRPr sz="1400">
                <a:latin typeface="+mn-lt"/>
              </a:defRPr>
            </a:lvl1pPr>
          </a:lstStyle>
          <a:p>
            <a:pPr lvl="0"/>
            <a:r>
              <a:rPr lang="en-US" dirty="0"/>
              <a:t> </a:t>
            </a:r>
          </a:p>
          <a:p>
            <a:pPr lvl="0"/>
            <a:endParaRPr lang="en-US" dirty="0"/>
          </a:p>
        </p:txBody>
      </p:sp>
    </p:spTree>
    <p:extLst>
      <p:ext uri="{BB962C8B-B14F-4D97-AF65-F5344CB8AC3E}">
        <p14:creationId xmlns:p14="http://schemas.microsoft.com/office/powerpoint/2010/main" val="1153948793"/>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1A41-91E2-450C-9758-8583142CC6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102B13-DC50-4EEB-916D-333C1455DC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611831A-E9C0-4D7B-A7BC-E582A40B4E1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4E0619-7A4A-468B-9B78-DE435EEEAF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AA9BC7A-D602-4255-B213-7F697805D05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027356-B58B-4EDE-94F2-6EFFC1A33B39}"/>
              </a:ext>
            </a:extLst>
          </p:cNvPr>
          <p:cNvSpPr>
            <a:spLocks noGrp="1"/>
          </p:cNvSpPr>
          <p:nvPr>
            <p:ph type="dt" sz="half" idx="10"/>
          </p:nvPr>
        </p:nvSpPr>
        <p:spPr/>
        <p:txBody>
          <a:bodyPr/>
          <a:lstStyle/>
          <a:p>
            <a:fld id="{1768DD76-29DF-4DEE-9CE3-1D237274EB6F}" type="datetime2">
              <a:rPr lang="en-US" smtClean="0"/>
              <a:t>Saturday, July 30, 2022</a:t>
            </a:fld>
            <a:endParaRPr lang="en-US"/>
          </a:p>
        </p:txBody>
      </p:sp>
      <p:sp>
        <p:nvSpPr>
          <p:cNvPr id="8" name="Footer Placeholder 7">
            <a:extLst>
              <a:ext uri="{FF2B5EF4-FFF2-40B4-BE49-F238E27FC236}">
                <a16:creationId xmlns:a16="http://schemas.microsoft.com/office/drawing/2014/main" id="{95C7BC50-134D-45C9-B4E0-841047442D8A}"/>
              </a:ext>
            </a:extLst>
          </p:cNvPr>
          <p:cNvSpPr>
            <a:spLocks noGrp="1"/>
          </p:cNvSpPr>
          <p:nvPr>
            <p:ph type="ftr" sz="quarter" idx="11"/>
          </p:nvPr>
        </p:nvSpPr>
        <p:spPr/>
        <p:txBody>
          <a:bodyPr/>
          <a:lstStyle/>
          <a:p>
            <a:r>
              <a:rPr lang="en-US"/>
              <a:t>www.kusomaonline.com</a:t>
            </a:r>
          </a:p>
        </p:txBody>
      </p:sp>
      <p:sp>
        <p:nvSpPr>
          <p:cNvPr id="9" name="Slide Number Placeholder 8">
            <a:extLst>
              <a:ext uri="{FF2B5EF4-FFF2-40B4-BE49-F238E27FC236}">
                <a16:creationId xmlns:a16="http://schemas.microsoft.com/office/drawing/2014/main" id="{51E8740D-001C-42BD-8076-622B66C3E7D7}"/>
              </a:ext>
            </a:extLst>
          </p:cNvPr>
          <p:cNvSpPr>
            <a:spLocks noGrp="1"/>
          </p:cNvSpPr>
          <p:nvPr>
            <p:ph type="sldNum" sz="quarter" idx="12"/>
          </p:nvPr>
        </p:nvSpPr>
        <p:spPr/>
        <p:txBody>
          <a:bodyPr/>
          <a:lstStyle/>
          <a:p>
            <a:fld id="{F3D9B742-DEFB-4B21-A25D-8359F53170F8}" type="slidenum">
              <a:rPr lang="en-US" smtClean="0"/>
              <a:t>‹#›</a:t>
            </a:fld>
            <a:endParaRPr lang="en-US"/>
          </a:p>
        </p:txBody>
      </p:sp>
    </p:spTree>
    <p:extLst>
      <p:ext uri="{BB962C8B-B14F-4D97-AF65-F5344CB8AC3E}">
        <p14:creationId xmlns:p14="http://schemas.microsoft.com/office/powerpoint/2010/main" val="3916520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8580E-0A5B-4D87-9BA7-467BD50F8E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A2167C-425A-40D9-B81E-D5D93B15D79D}"/>
              </a:ext>
            </a:extLst>
          </p:cNvPr>
          <p:cNvSpPr>
            <a:spLocks noGrp="1"/>
          </p:cNvSpPr>
          <p:nvPr>
            <p:ph type="dt" sz="half" idx="10"/>
          </p:nvPr>
        </p:nvSpPr>
        <p:spPr/>
        <p:txBody>
          <a:bodyPr/>
          <a:lstStyle/>
          <a:p>
            <a:fld id="{1254CE55-7502-4EF4-94C0-F38CB67A46D4}" type="datetime2">
              <a:rPr lang="en-US" smtClean="0"/>
              <a:t>Saturday, July 30, 2022</a:t>
            </a:fld>
            <a:endParaRPr lang="en-US"/>
          </a:p>
        </p:txBody>
      </p:sp>
      <p:sp>
        <p:nvSpPr>
          <p:cNvPr id="4" name="Footer Placeholder 3">
            <a:extLst>
              <a:ext uri="{FF2B5EF4-FFF2-40B4-BE49-F238E27FC236}">
                <a16:creationId xmlns:a16="http://schemas.microsoft.com/office/drawing/2014/main" id="{95B52E26-BCD6-4BC7-B9DE-7392C72D0AE2}"/>
              </a:ext>
            </a:extLst>
          </p:cNvPr>
          <p:cNvSpPr>
            <a:spLocks noGrp="1"/>
          </p:cNvSpPr>
          <p:nvPr>
            <p:ph type="ftr" sz="quarter" idx="11"/>
          </p:nvPr>
        </p:nvSpPr>
        <p:spPr/>
        <p:txBody>
          <a:bodyPr/>
          <a:lstStyle/>
          <a:p>
            <a:r>
              <a:rPr lang="en-US"/>
              <a:t>www.kusomaonline.com</a:t>
            </a:r>
          </a:p>
        </p:txBody>
      </p:sp>
      <p:sp>
        <p:nvSpPr>
          <p:cNvPr id="5" name="Slide Number Placeholder 4">
            <a:extLst>
              <a:ext uri="{FF2B5EF4-FFF2-40B4-BE49-F238E27FC236}">
                <a16:creationId xmlns:a16="http://schemas.microsoft.com/office/drawing/2014/main" id="{A0EDB59D-287A-4A16-96E7-352EDC1322AA}"/>
              </a:ext>
            </a:extLst>
          </p:cNvPr>
          <p:cNvSpPr>
            <a:spLocks noGrp="1"/>
          </p:cNvSpPr>
          <p:nvPr>
            <p:ph type="sldNum" sz="quarter" idx="12"/>
          </p:nvPr>
        </p:nvSpPr>
        <p:spPr/>
        <p:txBody>
          <a:bodyPr/>
          <a:lstStyle/>
          <a:p>
            <a:fld id="{F3D9B742-DEFB-4B21-A25D-8359F53170F8}" type="slidenum">
              <a:rPr lang="en-US" smtClean="0"/>
              <a:t>‹#›</a:t>
            </a:fld>
            <a:endParaRPr lang="en-US"/>
          </a:p>
        </p:txBody>
      </p:sp>
    </p:spTree>
    <p:extLst>
      <p:ext uri="{BB962C8B-B14F-4D97-AF65-F5344CB8AC3E}">
        <p14:creationId xmlns:p14="http://schemas.microsoft.com/office/powerpoint/2010/main" val="3512844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090C94-32AF-4DC0-8E42-80CC73C04803}"/>
              </a:ext>
            </a:extLst>
          </p:cNvPr>
          <p:cNvSpPr>
            <a:spLocks noGrp="1"/>
          </p:cNvSpPr>
          <p:nvPr>
            <p:ph type="dt" sz="half" idx="10"/>
          </p:nvPr>
        </p:nvSpPr>
        <p:spPr/>
        <p:txBody>
          <a:bodyPr/>
          <a:lstStyle/>
          <a:p>
            <a:fld id="{40D01A90-6EF7-4C7D-9601-D3FB433FC4C5}" type="datetime2">
              <a:rPr lang="en-US" smtClean="0"/>
              <a:t>Saturday, July 30, 2022</a:t>
            </a:fld>
            <a:endParaRPr lang="en-US"/>
          </a:p>
        </p:txBody>
      </p:sp>
      <p:sp>
        <p:nvSpPr>
          <p:cNvPr id="3" name="Footer Placeholder 2">
            <a:extLst>
              <a:ext uri="{FF2B5EF4-FFF2-40B4-BE49-F238E27FC236}">
                <a16:creationId xmlns:a16="http://schemas.microsoft.com/office/drawing/2014/main" id="{1E5188A3-8DBB-429E-B1E2-CF8D0BE0152F}"/>
              </a:ext>
            </a:extLst>
          </p:cNvPr>
          <p:cNvSpPr>
            <a:spLocks noGrp="1"/>
          </p:cNvSpPr>
          <p:nvPr>
            <p:ph type="ftr" sz="quarter" idx="11"/>
          </p:nvPr>
        </p:nvSpPr>
        <p:spPr/>
        <p:txBody>
          <a:bodyPr/>
          <a:lstStyle/>
          <a:p>
            <a:r>
              <a:rPr lang="en-US"/>
              <a:t>www.kusomaonline.com</a:t>
            </a:r>
          </a:p>
        </p:txBody>
      </p:sp>
      <p:sp>
        <p:nvSpPr>
          <p:cNvPr id="4" name="Slide Number Placeholder 3">
            <a:extLst>
              <a:ext uri="{FF2B5EF4-FFF2-40B4-BE49-F238E27FC236}">
                <a16:creationId xmlns:a16="http://schemas.microsoft.com/office/drawing/2014/main" id="{959114FE-2F89-425A-B5AC-8DB7D6603252}"/>
              </a:ext>
            </a:extLst>
          </p:cNvPr>
          <p:cNvSpPr>
            <a:spLocks noGrp="1"/>
          </p:cNvSpPr>
          <p:nvPr>
            <p:ph type="sldNum" sz="quarter" idx="12"/>
          </p:nvPr>
        </p:nvSpPr>
        <p:spPr/>
        <p:txBody>
          <a:bodyPr/>
          <a:lstStyle/>
          <a:p>
            <a:fld id="{F3D9B742-DEFB-4B21-A25D-8359F53170F8}" type="slidenum">
              <a:rPr lang="en-US" smtClean="0"/>
              <a:t>‹#›</a:t>
            </a:fld>
            <a:endParaRPr lang="en-US"/>
          </a:p>
        </p:txBody>
      </p:sp>
    </p:spTree>
    <p:extLst>
      <p:ext uri="{BB962C8B-B14F-4D97-AF65-F5344CB8AC3E}">
        <p14:creationId xmlns:p14="http://schemas.microsoft.com/office/powerpoint/2010/main" val="4160716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90A6-A27F-47AF-AB9D-7CE0CD9741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325EC0-BFE3-48FF-B96F-86ED47364F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DCCAE6-D07C-4171-96F5-3A4E314CD3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F69634B-57E6-4861-AB0D-B669D9D19EF7}"/>
              </a:ext>
            </a:extLst>
          </p:cNvPr>
          <p:cNvSpPr>
            <a:spLocks noGrp="1"/>
          </p:cNvSpPr>
          <p:nvPr>
            <p:ph type="dt" sz="half" idx="10"/>
          </p:nvPr>
        </p:nvSpPr>
        <p:spPr/>
        <p:txBody>
          <a:bodyPr/>
          <a:lstStyle/>
          <a:p>
            <a:fld id="{ED870AA6-F23B-4A05-9DFD-778B26A78542}" type="datetime2">
              <a:rPr lang="en-US" smtClean="0"/>
              <a:t>Saturday, July 30, 2022</a:t>
            </a:fld>
            <a:endParaRPr lang="en-US"/>
          </a:p>
        </p:txBody>
      </p:sp>
      <p:sp>
        <p:nvSpPr>
          <p:cNvPr id="6" name="Footer Placeholder 5">
            <a:extLst>
              <a:ext uri="{FF2B5EF4-FFF2-40B4-BE49-F238E27FC236}">
                <a16:creationId xmlns:a16="http://schemas.microsoft.com/office/drawing/2014/main" id="{67500409-152A-44C9-8016-D102F8C620F4}"/>
              </a:ext>
            </a:extLst>
          </p:cNvPr>
          <p:cNvSpPr>
            <a:spLocks noGrp="1"/>
          </p:cNvSpPr>
          <p:nvPr>
            <p:ph type="ftr" sz="quarter" idx="11"/>
          </p:nvPr>
        </p:nvSpPr>
        <p:spPr/>
        <p:txBody>
          <a:bodyPr/>
          <a:lstStyle/>
          <a:p>
            <a:r>
              <a:rPr lang="en-US"/>
              <a:t>www.kusomaonline.com</a:t>
            </a:r>
          </a:p>
        </p:txBody>
      </p:sp>
      <p:sp>
        <p:nvSpPr>
          <p:cNvPr id="7" name="Slide Number Placeholder 6">
            <a:extLst>
              <a:ext uri="{FF2B5EF4-FFF2-40B4-BE49-F238E27FC236}">
                <a16:creationId xmlns:a16="http://schemas.microsoft.com/office/drawing/2014/main" id="{9C88BDE4-1B87-4B89-B822-48603BB95FD5}"/>
              </a:ext>
            </a:extLst>
          </p:cNvPr>
          <p:cNvSpPr>
            <a:spLocks noGrp="1"/>
          </p:cNvSpPr>
          <p:nvPr>
            <p:ph type="sldNum" sz="quarter" idx="12"/>
          </p:nvPr>
        </p:nvSpPr>
        <p:spPr/>
        <p:txBody>
          <a:bodyPr/>
          <a:lstStyle/>
          <a:p>
            <a:fld id="{F3D9B742-DEFB-4B21-A25D-8359F53170F8}" type="slidenum">
              <a:rPr lang="en-US" smtClean="0"/>
              <a:t>‹#›</a:t>
            </a:fld>
            <a:endParaRPr lang="en-US"/>
          </a:p>
        </p:txBody>
      </p:sp>
    </p:spTree>
    <p:extLst>
      <p:ext uri="{BB962C8B-B14F-4D97-AF65-F5344CB8AC3E}">
        <p14:creationId xmlns:p14="http://schemas.microsoft.com/office/powerpoint/2010/main" val="3495005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E9EBD-CA33-4D02-8D95-7209216C50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404B2-4647-482D-AB3F-15B1B63BC6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82505C-5A42-4BE3-97D0-CC2BD1966D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35A3092-4296-4823-AC00-080B5BE59192}"/>
              </a:ext>
            </a:extLst>
          </p:cNvPr>
          <p:cNvSpPr>
            <a:spLocks noGrp="1"/>
          </p:cNvSpPr>
          <p:nvPr>
            <p:ph type="dt" sz="half" idx="10"/>
          </p:nvPr>
        </p:nvSpPr>
        <p:spPr/>
        <p:txBody>
          <a:bodyPr/>
          <a:lstStyle/>
          <a:p>
            <a:fld id="{E646A0CB-542A-4BB3-BEF4-EDF91252F15B}" type="datetime2">
              <a:rPr lang="en-US" smtClean="0"/>
              <a:t>Saturday, July 30, 2022</a:t>
            </a:fld>
            <a:endParaRPr lang="en-US"/>
          </a:p>
        </p:txBody>
      </p:sp>
      <p:sp>
        <p:nvSpPr>
          <p:cNvPr id="6" name="Footer Placeholder 5">
            <a:extLst>
              <a:ext uri="{FF2B5EF4-FFF2-40B4-BE49-F238E27FC236}">
                <a16:creationId xmlns:a16="http://schemas.microsoft.com/office/drawing/2014/main" id="{2CD914D6-2AE0-4242-855B-03B653D6C2DD}"/>
              </a:ext>
            </a:extLst>
          </p:cNvPr>
          <p:cNvSpPr>
            <a:spLocks noGrp="1"/>
          </p:cNvSpPr>
          <p:nvPr>
            <p:ph type="ftr" sz="quarter" idx="11"/>
          </p:nvPr>
        </p:nvSpPr>
        <p:spPr/>
        <p:txBody>
          <a:bodyPr/>
          <a:lstStyle/>
          <a:p>
            <a:r>
              <a:rPr lang="en-US"/>
              <a:t>www.kusomaonline.com</a:t>
            </a:r>
          </a:p>
        </p:txBody>
      </p:sp>
      <p:sp>
        <p:nvSpPr>
          <p:cNvPr id="7" name="Slide Number Placeholder 6">
            <a:extLst>
              <a:ext uri="{FF2B5EF4-FFF2-40B4-BE49-F238E27FC236}">
                <a16:creationId xmlns:a16="http://schemas.microsoft.com/office/drawing/2014/main" id="{D0E82C33-F73D-4454-B57B-53C5E8AEB8EC}"/>
              </a:ext>
            </a:extLst>
          </p:cNvPr>
          <p:cNvSpPr>
            <a:spLocks noGrp="1"/>
          </p:cNvSpPr>
          <p:nvPr>
            <p:ph type="sldNum" sz="quarter" idx="12"/>
          </p:nvPr>
        </p:nvSpPr>
        <p:spPr/>
        <p:txBody>
          <a:bodyPr/>
          <a:lstStyle/>
          <a:p>
            <a:fld id="{F3D9B742-DEFB-4B21-A25D-8359F53170F8}" type="slidenum">
              <a:rPr lang="en-US" smtClean="0"/>
              <a:t>‹#›</a:t>
            </a:fld>
            <a:endParaRPr lang="en-US"/>
          </a:p>
        </p:txBody>
      </p:sp>
    </p:spTree>
    <p:extLst>
      <p:ext uri="{BB962C8B-B14F-4D97-AF65-F5344CB8AC3E}">
        <p14:creationId xmlns:p14="http://schemas.microsoft.com/office/powerpoint/2010/main" val="305885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3863B-C901-4CE8-B654-29FD78DCB8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E2C1F0-20A6-4E41-93EE-927D8B016F6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E46BC0-856F-43F7-8114-294176F9678E}"/>
              </a:ext>
            </a:extLst>
          </p:cNvPr>
          <p:cNvSpPr>
            <a:spLocks noGrp="1"/>
          </p:cNvSpPr>
          <p:nvPr>
            <p:ph type="dt" sz="half" idx="10"/>
          </p:nvPr>
        </p:nvSpPr>
        <p:spPr/>
        <p:txBody>
          <a:bodyPr/>
          <a:lstStyle/>
          <a:p>
            <a:fld id="{7C0D0A15-6899-4721-8353-A711FE715330}" type="datetime2">
              <a:rPr lang="en-US" smtClean="0"/>
              <a:t>Saturday, July 30, 2022</a:t>
            </a:fld>
            <a:endParaRPr lang="en-US"/>
          </a:p>
        </p:txBody>
      </p:sp>
      <p:sp>
        <p:nvSpPr>
          <p:cNvPr id="5" name="Footer Placeholder 4">
            <a:extLst>
              <a:ext uri="{FF2B5EF4-FFF2-40B4-BE49-F238E27FC236}">
                <a16:creationId xmlns:a16="http://schemas.microsoft.com/office/drawing/2014/main" id="{F56DBEFD-EE23-436A-ADB5-651F165F89E4}"/>
              </a:ext>
            </a:extLst>
          </p:cNvPr>
          <p:cNvSpPr>
            <a:spLocks noGrp="1"/>
          </p:cNvSpPr>
          <p:nvPr>
            <p:ph type="ftr" sz="quarter" idx="11"/>
          </p:nvPr>
        </p:nvSpPr>
        <p:spPr/>
        <p:txBody>
          <a:bodyPr/>
          <a:lstStyle/>
          <a:p>
            <a:r>
              <a:rPr lang="en-US"/>
              <a:t>www.kusomaonline.com</a:t>
            </a:r>
          </a:p>
        </p:txBody>
      </p:sp>
      <p:sp>
        <p:nvSpPr>
          <p:cNvPr id="6" name="Slide Number Placeholder 5">
            <a:extLst>
              <a:ext uri="{FF2B5EF4-FFF2-40B4-BE49-F238E27FC236}">
                <a16:creationId xmlns:a16="http://schemas.microsoft.com/office/drawing/2014/main" id="{F25B5C42-CDF5-411A-8CE2-57150744CB1A}"/>
              </a:ext>
            </a:extLst>
          </p:cNvPr>
          <p:cNvSpPr>
            <a:spLocks noGrp="1"/>
          </p:cNvSpPr>
          <p:nvPr>
            <p:ph type="sldNum" sz="quarter" idx="12"/>
          </p:nvPr>
        </p:nvSpPr>
        <p:spPr/>
        <p:txBody>
          <a:bodyPr/>
          <a:lstStyle/>
          <a:p>
            <a:fld id="{F3D9B742-DEFB-4B21-A25D-8359F53170F8}" type="slidenum">
              <a:rPr lang="en-US" smtClean="0"/>
              <a:t>‹#›</a:t>
            </a:fld>
            <a:endParaRPr lang="en-US"/>
          </a:p>
        </p:txBody>
      </p:sp>
    </p:spTree>
    <p:extLst>
      <p:ext uri="{BB962C8B-B14F-4D97-AF65-F5344CB8AC3E}">
        <p14:creationId xmlns:p14="http://schemas.microsoft.com/office/powerpoint/2010/main" val="315700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F37D58-227E-42BF-B733-E5DA05215A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D403B5-74CE-4F03-B535-969177BEBBF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B0E4A0-ACF1-48E9-8B22-C4F77DC7C5D8}"/>
              </a:ext>
            </a:extLst>
          </p:cNvPr>
          <p:cNvSpPr>
            <a:spLocks noGrp="1"/>
          </p:cNvSpPr>
          <p:nvPr>
            <p:ph type="dt" sz="half" idx="10"/>
          </p:nvPr>
        </p:nvSpPr>
        <p:spPr/>
        <p:txBody>
          <a:bodyPr/>
          <a:lstStyle/>
          <a:p>
            <a:fld id="{48C3F8FC-090E-4A05-9D9B-FA79071A5AD6}" type="datetime2">
              <a:rPr lang="en-US" smtClean="0"/>
              <a:t>Saturday, July 30, 2022</a:t>
            </a:fld>
            <a:endParaRPr lang="en-US"/>
          </a:p>
        </p:txBody>
      </p:sp>
      <p:sp>
        <p:nvSpPr>
          <p:cNvPr id="5" name="Footer Placeholder 4">
            <a:extLst>
              <a:ext uri="{FF2B5EF4-FFF2-40B4-BE49-F238E27FC236}">
                <a16:creationId xmlns:a16="http://schemas.microsoft.com/office/drawing/2014/main" id="{ABE15247-7E00-4554-A3F9-E9F896D4F2A0}"/>
              </a:ext>
            </a:extLst>
          </p:cNvPr>
          <p:cNvSpPr>
            <a:spLocks noGrp="1"/>
          </p:cNvSpPr>
          <p:nvPr>
            <p:ph type="ftr" sz="quarter" idx="11"/>
          </p:nvPr>
        </p:nvSpPr>
        <p:spPr/>
        <p:txBody>
          <a:bodyPr/>
          <a:lstStyle/>
          <a:p>
            <a:r>
              <a:rPr lang="en-US"/>
              <a:t>www.kusomaonline.com</a:t>
            </a:r>
          </a:p>
        </p:txBody>
      </p:sp>
      <p:sp>
        <p:nvSpPr>
          <p:cNvPr id="6" name="Slide Number Placeholder 5">
            <a:extLst>
              <a:ext uri="{FF2B5EF4-FFF2-40B4-BE49-F238E27FC236}">
                <a16:creationId xmlns:a16="http://schemas.microsoft.com/office/drawing/2014/main" id="{EC7A03FF-DA05-4D39-B799-DBFAFF7D49B9}"/>
              </a:ext>
            </a:extLst>
          </p:cNvPr>
          <p:cNvSpPr>
            <a:spLocks noGrp="1"/>
          </p:cNvSpPr>
          <p:nvPr>
            <p:ph type="sldNum" sz="quarter" idx="12"/>
          </p:nvPr>
        </p:nvSpPr>
        <p:spPr/>
        <p:txBody>
          <a:bodyPr/>
          <a:lstStyle/>
          <a:p>
            <a:fld id="{F3D9B742-DEFB-4B21-A25D-8359F53170F8}" type="slidenum">
              <a:rPr lang="en-US" smtClean="0"/>
              <a:t>‹#›</a:t>
            </a:fld>
            <a:endParaRPr lang="en-US"/>
          </a:p>
        </p:txBody>
      </p:sp>
    </p:spTree>
    <p:extLst>
      <p:ext uri="{BB962C8B-B14F-4D97-AF65-F5344CB8AC3E}">
        <p14:creationId xmlns:p14="http://schemas.microsoft.com/office/powerpoint/2010/main" val="1623375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ctiv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15F5B-4ACD-4F70-866A-2573EDEB9EDC}"/>
              </a:ext>
            </a:extLst>
          </p:cNvPr>
          <p:cNvSpPr>
            <a:spLocks noGrp="1"/>
          </p:cNvSpPr>
          <p:nvPr>
            <p:ph type="title" hasCustomPrompt="1"/>
          </p:nvPr>
        </p:nvSpPr>
        <p:spPr>
          <a:xfrm>
            <a:off x="1433624" y="157263"/>
            <a:ext cx="1873102" cy="572198"/>
          </a:xfr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ormAutofit/>
          </a:bodyPr>
          <a:lstStyle>
            <a:lvl1pPr>
              <a:defRPr sz="2400" b="1">
                <a:solidFill>
                  <a:schemeClr val="bg1"/>
                </a:solidFill>
              </a:defRPr>
            </a:lvl1pPr>
          </a:lstStyle>
          <a:p>
            <a:r>
              <a:rPr lang="en-US" dirty="0"/>
              <a:t>Activity No.</a:t>
            </a:r>
          </a:p>
        </p:txBody>
      </p:sp>
      <p:sp>
        <p:nvSpPr>
          <p:cNvPr id="3" name="Date Placeholder 2">
            <a:extLst>
              <a:ext uri="{FF2B5EF4-FFF2-40B4-BE49-F238E27FC236}">
                <a16:creationId xmlns:a16="http://schemas.microsoft.com/office/drawing/2014/main" id="{882D9602-0E49-4B39-A0E1-CB714FCD23B3}"/>
              </a:ext>
            </a:extLst>
          </p:cNvPr>
          <p:cNvSpPr>
            <a:spLocks noGrp="1"/>
          </p:cNvSpPr>
          <p:nvPr>
            <p:ph type="dt" sz="half" idx="10"/>
          </p:nvPr>
        </p:nvSpPr>
        <p:spPr/>
        <p:txBody>
          <a:bodyPr/>
          <a:lstStyle/>
          <a:p>
            <a:fld id="{3FA22288-7CBD-4BDD-BAE0-5B05F1BD9DFC}" type="datetime2">
              <a:rPr lang="en-US" smtClean="0"/>
              <a:t>Saturday, July 30, 2022</a:t>
            </a:fld>
            <a:endParaRPr lang="en-US" dirty="0"/>
          </a:p>
        </p:txBody>
      </p:sp>
      <p:sp>
        <p:nvSpPr>
          <p:cNvPr id="4" name="Footer Placeholder 3">
            <a:extLst>
              <a:ext uri="{FF2B5EF4-FFF2-40B4-BE49-F238E27FC236}">
                <a16:creationId xmlns:a16="http://schemas.microsoft.com/office/drawing/2014/main" id="{338B3A41-7A64-46CD-A302-AD708FD5258A}"/>
              </a:ext>
            </a:extLst>
          </p:cNvPr>
          <p:cNvSpPr>
            <a:spLocks noGrp="1"/>
          </p:cNvSpPr>
          <p:nvPr>
            <p:ph type="ftr" sz="quarter" idx="11"/>
          </p:nvPr>
        </p:nvSpPr>
        <p:spPr/>
        <p:txBody>
          <a:bodyPr/>
          <a:lstStyle/>
          <a:p>
            <a:r>
              <a:rPr lang="en-US"/>
              <a:t>www.kusomaonline.com</a:t>
            </a:r>
            <a:endParaRPr lang="en-US" dirty="0"/>
          </a:p>
        </p:txBody>
      </p:sp>
      <p:sp>
        <p:nvSpPr>
          <p:cNvPr id="5" name="Slide Number Placeholder 4">
            <a:extLst>
              <a:ext uri="{FF2B5EF4-FFF2-40B4-BE49-F238E27FC236}">
                <a16:creationId xmlns:a16="http://schemas.microsoft.com/office/drawing/2014/main" id="{2A3306B7-64B0-415B-BCDB-F0AE98E761A7}"/>
              </a:ext>
            </a:extLst>
          </p:cNvPr>
          <p:cNvSpPr>
            <a:spLocks noGrp="1"/>
          </p:cNvSpPr>
          <p:nvPr>
            <p:ph type="sldNum" sz="quarter" idx="12"/>
          </p:nvPr>
        </p:nvSpPr>
        <p:spPr/>
        <p:txBody>
          <a:bodyPr/>
          <a:lstStyle/>
          <a:p>
            <a:fld id="{F3D9B742-DEFB-4B21-A25D-8359F53170F8}" type="slidenum">
              <a:rPr lang="en-US" smtClean="0"/>
              <a:t>‹#›</a:t>
            </a:fld>
            <a:endParaRPr lang="en-US"/>
          </a:p>
        </p:txBody>
      </p:sp>
      <p:sp>
        <p:nvSpPr>
          <p:cNvPr id="8" name="Text Placeholder 7">
            <a:extLst>
              <a:ext uri="{FF2B5EF4-FFF2-40B4-BE49-F238E27FC236}">
                <a16:creationId xmlns:a16="http://schemas.microsoft.com/office/drawing/2014/main" id="{44E1D36D-DC91-4637-8C56-F1D07CF054AA}"/>
              </a:ext>
            </a:extLst>
          </p:cNvPr>
          <p:cNvSpPr>
            <a:spLocks noGrp="1"/>
          </p:cNvSpPr>
          <p:nvPr>
            <p:ph type="body" sz="quarter" idx="13" hasCustomPrompt="1"/>
          </p:nvPr>
        </p:nvSpPr>
        <p:spPr>
          <a:xfrm>
            <a:off x="1433624" y="898357"/>
            <a:ext cx="9920176" cy="365124"/>
          </a:xfrm>
          <a:noFill/>
          <a:ln>
            <a:noFill/>
          </a:ln>
        </p:spPr>
        <p:style>
          <a:lnRef idx="2">
            <a:schemeClr val="accent2"/>
          </a:lnRef>
          <a:fillRef idx="1">
            <a:schemeClr val="lt1"/>
          </a:fillRef>
          <a:effectRef idx="0">
            <a:schemeClr val="accent2"/>
          </a:effectRef>
          <a:fontRef idx="minor">
            <a:schemeClr val="dk1"/>
          </a:fontRef>
        </p:style>
        <p:txBody>
          <a:bodyPr anchor="ctr">
            <a:normAutofit/>
          </a:bodyPr>
          <a:lstStyle>
            <a:lvl1pPr marL="0" indent="0">
              <a:lnSpc>
                <a:spcPct val="100000"/>
              </a:lnSpc>
              <a:buNone/>
              <a:defRPr sz="1800" b="1"/>
            </a:lvl1pPr>
            <a:lvl2pPr marL="457200" indent="0">
              <a:buNone/>
              <a:defRPr sz="1800"/>
            </a:lvl2pPr>
          </a:lstStyle>
          <a:p>
            <a:pPr lvl="0"/>
            <a:r>
              <a:rPr lang="en-US" dirty="0"/>
              <a:t>Activity Title</a:t>
            </a:r>
          </a:p>
        </p:txBody>
      </p:sp>
      <p:sp>
        <p:nvSpPr>
          <p:cNvPr id="10" name="Picture Placeholder 9">
            <a:extLst>
              <a:ext uri="{FF2B5EF4-FFF2-40B4-BE49-F238E27FC236}">
                <a16:creationId xmlns:a16="http://schemas.microsoft.com/office/drawing/2014/main" id="{2F317DBB-25CD-4402-B71E-0CB66474C3F0}"/>
              </a:ext>
            </a:extLst>
          </p:cNvPr>
          <p:cNvSpPr>
            <a:spLocks noGrp="1"/>
          </p:cNvSpPr>
          <p:nvPr>
            <p:ph type="pic" sz="quarter" idx="14"/>
          </p:nvPr>
        </p:nvSpPr>
        <p:spPr>
          <a:xfrm>
            <a:off x="8016536" y="1533422"/>
            <a:ext cx="3337264" cy="3073616"/>
          </a:xfrm>
        </p:spPr>
        <p:txBody>
          <a:bodyPr/>
          <a:lstStyle/>
          <a:p>
            <a:endParaRPr lang="en-US" dirty="0"/>
          </a:p>
        </p:txBody>
      </p:sp>
      <p:sp>
        <p:nvSpPr>
          <p:cNvPr id="12" name="Text Placeholder 11">
            <a:extLst>
              <a:ext uri="{FF2B5EF4-FFF2-40B4-BE49-F238E27FC236}">
                <a16:creationId xmlns:a16="http://schemas.microsoft.com/office/drawing/2014/main" id="{E3E3966A-9D55-4F9E-9D77-373BF9AC9CEF}"/>
              </a:ext>
            </a:extLst>
          </p:cNvPr>
          <p:cNvSpPr>
            <a:spLocks noGrp="1"/>
          </p:cNvSpPr>
          <p:nvPr>
            <p:ph type="body" sz="quarter" idx="15" hasCustomPrompt="1"/>
          </p:nvPr>
        </p:nvSpPr>
        <p:spPr>
          <a:xfrm>
            <a:off x="1433624" y="1533422"/>
            <a:ext cx="6432439" cy="4021137"/>
          </a:xfrm>
        </p:spPr>
        <p:txBody>
          <a:bodyPr>
            <a:normAutofit/>
          </a:bodyPr>
          <a:lstStyle>
            <a:lvl1pPr marL="0" indent="0">
              <a:buNone/>
              <a:defRPr sz="1600"/>
            </a:lvl1pPr>
            <a:lvl3pPr marL="914400" indent="0">
              <a:buNone/>
              <a:defRPr/>
            </a:lvl3pPr>
          </a:lstStyle>
          <a:p>
            <a:pPr lvl="0"/>
            <a:r>
              <a:rPr lang="en-US" dirty="0"/>
              <a:t>Steps of the activity</a:t>
            </a:r>
          </a:p>
        </p:txBody>
      </p:sp>
      <p:pic>
        <p:nvPicPr>
          <p:cNvPr id="14" name="Graphic 13" descr="Help">
            <a:extLst>
              <a:ext uri="{FF2B5EF4-FFF2-40B4-BE49-F238E27FC236}">
                <a16:creationId xmlns:a16="http://schemas.microsoft.com/office/drawing/2014/main" id="{D7E96775-D372-4702-9BA6-0E403209AFB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6054" y="157263"/>
            <a:ext cx="707570" cy="707570"/>
          </a:xfrm>
          <a:prstGeom prst="rect">
            <a:avLst/>
          </a:prstGeom>
        </p:spPr>
      </p:pic>
      <p:sp>
        <p:nvSpPr>
          <p:cNvPr id="15" name="Text Placeholder 11">
            <a:extLst>
              <a:ext uri="{FF2B5EF4-FFF2-40B4-BE49-F238E27FC236}">
                <a16:creationId xmlns:a16="http://schemas.microsoft.com/office/drawing/2014/main" id="{11C8E44F-FD9C-41FB-91D8-45A1C9F33844}"/>
              </a:ext>
            </a:extLst>
          </p:cNvPr>
          <p:cNvSpPr>
            <a:spLocks noGrp="1"/>
          </p:cNvSpPr>
          <p:nvPr>
            <p:ph type="body" sz="quarter" idx="16" hasCustomPrompt="1"/>
          </p:nvPr>
        </p:nvSpPr>
        <p:spPr>
          <a:xfrm>
            <a:off x="8016536" y="4826763"/>
            <a:ext cx="3337264" cy="727796"/>
          </a:xfrm>
        </p:spPr>
        <p:txBody>
          <a:bodyPr>
            <a:normAutofit/>
          </a:bodyPr>
          <a:lstStyle>
            <a:lvl1pPr marL="0" indent="0">
              <a:buNone/>
              <a:defRPr sz="1600"/>
            </a:lvl1pPr>
            <a:lvl3pPr marL="914400" indent="0">
              <a:buNone/>
              <a:defRPr/>
            </a:lvl3pPr>
          </a:lstStyle>
          <a:p>
            <a:pPr lvl="0"/>
            <a:r>
              <a:rPr lang="en-US" dirty="0"/>
              <a:t>What is needed for the activity.</a:t>
            </a:r>
          </a:p>
        </p:txBody>
      </p:sp>
    </p:spTree>
    <p:extLst>
      <p:ext uri="{BB962C8B-B14F-4D97-AF65-F5344CB8AC3E}">
        <p14:creationId xmlns:p14="http://schemas.microsoft.com/office/powerpoint/2010/main" val="110601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ssons from Activ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15F5B-4ACD-4F70-866A-2573EDEB9EDC}"/>
              </a:ext>
            </a:extLst>
          </p:cNvPr>
          <p:cNvSpPr>
            <a:spLocks noGrp="1"/>
          </p:cNvSpPr>
          <p:nvPr>
            <p:ph type="title" hasCustomPrompt="1"/>
          </p:nvPr>
        </p:nvSpPr>
        <p:spPr>
          <a:xfrm>
            <a:off x="1433624" y="157263"/>
            <a:ext cx="3755064" cy="572198"/>
          </a:xfrm>
          <a:solidFill>
            <a:schemeClr val="accent2">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ormAutofit/>
          </a:bodyPr>
          <a:lstStyle>
            <a:lvl1pPr>
              <a:defRPr sz="2400" b="1">
                <a:solidFill>
                  <a:schemeClr val="bg1"/>
                </a:solidFill>
              </a:defRPr>
            </a:lvl1pPr>
          </a:lstStyle>
          <a:p>
            <a:r>
              <a:rPr lang="en-US" dirty="0"/>
              <a:t>Did you Discover that…</a:t>
            </a:r>
          </a:p>
        </p:txBody>
      </p:sp>
      <p:sp>
        <p:nvSpPr>
          <p:cNvPr id="3" name="Date Placeholder 2">
            <a:extLst>
              <a:ext uri="{FF2B5EF4-FFF2-40B4-BE49-F238E27FC236}">
                <a16:creationId xmlns:a16="http://schemas.microsoft.com/office/drawing/2014/main" id="{882D9602-0E49-4B39-A0E1-CB714FCD23B3}"/>
              </a:ext>
            </a:extLst>
          </p:cNvPr>
          <p:cNvSpPr>
            <a:spLocks noGrp="1"/>
          </p:cNvSpPr>
          <p:nvPr>
            <p:ph type="dt" sz="half" idx="10"/>
          </p:nvPr>
        </p:nvSpPr>
        <p:spPr/>
        <p:txBody>
          <a:bodyPr/>
          <a:lstStyle/>
          <a:p>
            <a:fld id="{9284BACC-9FD5-4E9A-AAC5-0B834AE7C4CE}" type="datetime2">
              <a:rPr lang="en-US" smtClean="0"/>
              <a:t>Saturday, July 30, 2022</a:t>
            </a:fld>
            <a:endParaRPr lang="en-US" dirty="0"/>
          </a:p>
        </p:txBody>
      </p:sp>
      <p:sp>
        <p:nvSpPr>
          <p:cNvPr id="4" name="Footer Placeholder 3">
            <a:extLst>
              <a:ext uri="{FF2B5EF4-FFF2-40B4-BE49-F238E27FC236}">
                <a16:creationId xmlns:a16="http://schemas.microsoft.com/office/drawing/2014/main" id="{338B3A41-7A64-46CD-A302-AD708FD5258A}"/>
              </a:ext>
            </a:extLst>
          </p:cNvPr>
          <p:cNvSpPr>
            <a:spLocks noGrp="1"/>
          </p:cNvSpPr>
          <p:nvPr>
            <p:ph type="ftr" sz="quarter" idx="11"/>
          </p:nvPr>
        </p:nvSpPr>
        <p:spPr/>
        <p:txBody>
          <a:bodyPr/>
          <a:lstStyle/>
          <a:p>
            <a:r>
              <a:rPr lang="en-US"/>
              <a:t>www.kusomaonline.com</a:t>
            </a:r>
            <a:endParaRPr lang="en-US" dirty="0"/>
          </a:p>
        </p:txBody>
      </p:sp>
      <p:sp>
        <p:nvSpPr>
          <p:cNvPr id="5" name="Slide Number Placeholder 4">
            <a:extLst>
              <a:ext uri="{FF2B5EF4-FFF2-40B4-BE49-F238E27FC236}">
                <a16:creationId xmlns:a16="http://schemas.microsoft.com/office/drawing/2014/main" id="{2A3306B7-64B0-415B-BCDB-F0AE98E761A7}"/>
              </a:ext>
            </a:extLst>
          </p:cNvPr>
          <p:cNvSpPr>
            <a:spLocks noGrp="1"/>
          </p:cNvSpPr>
          <p:nvPr>
            <p:ph type="sldNum" sz="quarter" idx="12"/>
          </p:nvPr>
        </p:nvSpPr>
        <p:spPr/>
        <p:txBody>
          <a:bodyPr/>
          <a:lstStyle/>
          <a:p>
            <a:fld id="{F3D9B742-DEFB-4B21-A25D-8359F53170F8}" type="slidenum">
              <a:rPr lang="en-US" smtClean="0"/>
              <a:t>‹#›</a:t>
            </a:fld>
            <a:endParaRPr lang="en-US"/>
          </a:p>
        </p:txBody>
      </p:sp>
      <p:sp>
        <p:nvSpPr>
          <p:cNvPr id="10" name="Picture Placeholder 9">
            <a:extLst>
              <a:ext uri="{FF2B5EF4-FFF2-40B4-BE49-F238E27FC236}">
                <a16:creationId xmlns:a16="http://schemas.microsoft.com/office/drawing/2014/main" id="{2F317DBB-25CD-4402-B71E-0CB66474C3F0}"/>
              </a:ext>
            </a:extLst>
          </p:cNvPr>
          <p:cNvSpPr>
            <a:spLocks noGrp="1"/>
          </p:cNvSpPr>
          <p:nvPr>
            <p:ph type="pic" sz="quarter" idx="14"/>
          </p:nvPr>
        </p:nvSpPr>
        <p:spPr>
          <a:xfrm rot="16200000">
            <a:off x="-982285" y="2744670"/>
            <a:ext cx="4743213" cy="1194224"/>
          </a:xfrm>
        </p:spPr>
        <p:txBody>
          <a:bodyPr/>
          <a:lstStyle/>
          <a:p>
            <a:endParaRPr lang="en-US" dirty="0"/>
          </a:p>
        </p:txBody>
      </p:sp>
      <p:sp>
        <p:nvSpPr>
          <p:cNvPr id="12" name="Text Placeholder 11">
            <a:extLst>
              <a:ext uri="{FF2B5EF4-FFF2-40B4-BE49-F238E27FC236}">
                <a16:creationId xmlns:a16="http://schemas.microsoft.com/office/drawing/2014/main" id="{E3E3966A-9D55-4F9E-9D77-373BF9AC9CEF}"/>
              </a:ext>
            </a:extLst>
          </p:cNvPr>
          <p:cNvSpPr>
            <a:spLocks noGrp="1"/>
          </p:cNvSpPr>
          <p:nvPr>
            <p:ph type="body" sz="quarter" idx="15" hasCustomPrompt="1"/>
          </p:nvPr>
        </p:nvSpPr>
        <p:spPr>
          <a:xfrm>
            <a:off x="2209800" y="970175"/>
            <a:ext cx="8399721" cy="4743214"/>
          </a:xfrm>
        </p:spPr>
        <p:txBody>
          <a:bodyPr>
            <a:normAutofit/>
          </a:bodyPr>
          <a:lstStyle>
            <a:lvl1pPr marL="0" indent="0">
              <a:buNone/>
              <a:defRPr sz="1600"/>
            </a:lvl1pPr>
            <a:lvl3pPr marL="914400" indent="0">
              <a:buNone/>
              <a:defRPr/>
            </a:lvl3pPr>
          </a:lstStyle>
          <a:p>
            <a:pPr lvl="0"/>
            <a:r>
              <a:rPr lang="en-US" dirty="0"/>
              <a:t>Steps of the activity</a:t>
            </a:r>
          </a:p>
        </p:txBody>
      </p:sp>
      <p:pic>
        <p:nvPicPr>
          <p:cNvPr id="7" name="Graphic 6" descr="Lightbulb">
            <a:extLst>
              <a:ext uri="{FF2B5EF4-FFF2-40B4-BE49-F238E27FC236}">
                <a16:creationId xmlns:a16="http://schemas.microsoft.com/office/drawing/2014/main" id="{4B642FF9-27E8-40BB-9957-C095CC84016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4693" y="134733"/>
            <a:ext cx="664629" cy="664629"/>
          </a:xfrm>
          <a:prstGeom prst="rect">
            <a:avLst/>
          </a:prstGeom>
        </p:spPr>
      </p:pic>
    </p:spTree>
    <p:extLst>
      <p:ext uri="{BB962C8B-B14F-4D97-AF65-F5344CB8AC3E}">
        <p14:creationId xmlns:p14="http://schemas.microsoft.com/office/powerpoint/2010/main" val="1882005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nforma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0590F-1248-4BFD-97DE-3BCDCF0D24E1}"/>
              </a:ext>
            </a:extLst>
          </p:cNvPr>
          <p:cNvSpPr>
            <a:spLocks noGrp="1"/>
          </p:cNvSpPr>
          <p:nvPr>
            <p:ph type="title" hasCustomPrompt="1"/>
          </p:nvPr>
        </p:nvSpPr>
        <p:spPr>
          <a:xfrm>
            <a:off x="1456660" y="365125"/>
            <a:ext cx="9909544" cy="553145"/>
          </a:xfrm>
          <a:prstGeom prst="round2DiagRect">
            <a:avLst>
              <a:gd name="adj1" fmla="val 50000"/>
              <a:gd name="adj2" fmla="val 50000"/>
            </a:avLst>
          </a:prstGeom>
          <a:noFill/>
        </p:spPr>
        <p:style>
          <a:lnRef idx="2">
            <a:schemeClr val="accent2"/>
          </a:lnRef>
          <a:fillRef idx="1">
            <a:schemeClr val="lt1"/>
          </a:fillRef>
          <a:effectRef idx="0">
            <a:schemeClr val="accent2"/>
          </a:effectRef>
          <a:fontRef idx="minor">
            <a:schemeClr val="dk1"/>
          </a:fontRef>
        </p:style>
        <p:txBody>
          <a:bodyPr>
            <a:normAutofit/>
          </a:bodyPr>
          <a:lstStyle>
            <a:lvl1pPr>
              <a:defRPr sz="2400" b="1"/>
            </a:lvl1pPr>
          </a:lstStyle>
          <a:p>
            <a:r>
              <a:rPr lang="en-US" dirty="0"/>
              <a:t>Information about…</a:t>
            </a:r>
          </a:p>
        </p:txBody>
      </p:sp>
      <p:sp>
        <p:nvSpPr>
          <p:cNvPr id="3" name="Content Placeholder 2">
            <a:extLst>
              <a:ext uri="{FF2B5EF4-FFF2-40B4-BE49-F238E27FC236}">
                <a16:creationId xmlns:a16="http://schemas.microsoft.com/office/drawing/2014/main" id="{BEE7A83C-AA5A-47BF-A636-6A2BF7FD5D31}"/>
              </a:ext>
            </a:extLst>
          </p:cNvPr>
          <p:cNvSpPr>
            <a:spLocks noGrp="1"/>
          </p:cNvSpPr>
          <p:nvPr>
            <p:ph idx="1" hasCustomPrompt="1"/>
          </p:nvPr>
        </p:nvSpPr>
        <p:spPr/>
        <p:txBody>
          <a:bodyPr wrap="square" lIns="0"/>
          <a:lstStyle>
            <a:lvl1pPr algn="l">
              <a:defRPr/>
            </a:lvl1pPr>
            <a:lvl2pPr marL="457200" indent="0" algn="l">
              <a:buNone/>
              <a:defRPr/>
            </a:lvl2pPr>
            <a:lvl3pPr algn="l">
              <a:defRPr/>
            </a:lvl3pPr>
            <a:lvl4pPr algn="l">
              <a:defRPr/>
            </a:lvl4pPr>
            <a:lvl5pPr algn="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154645B-6C73-4C7C-9940-E03264572EF6}"/>
              </a:ext>
            </a:extLst>
          </p:cNvPr>
          <p:cNvSpPr>
            <a:spLocks noGrp="1"/>
          </p:cNvSpPr>
          <p:nvPr>
            <p:ph type="dt" sz="half" idx="10"/>
          </p:nvPr>
        </p:nvSpPr>
        <p:spPr/>
        <p:txBody>
          <a:bodyPr/>
          <a:lstStyle/>
          <a:p>
            <a:fld id="{0E2A704F-557C-4CF3-98D2-AA3AD49EBE26}" type="datetime2">
              <a:rPr lang="en-US" smtClean="0"/>
              <a:t>Saturday, July 30, 2022</a:t>
            </a:fld>
            <a:endParaRPr lang="en-US"/>
          </a:p>
        </p:txBody>
      </p:sp>
      <p:sp>
        <p:nvSpPr>
          <p:cNvPr id="5" name="Footer Placeholder 4">
            <a:extLst>
              <a:ext uri="{FF2B5EF4-FFF2-40B4-BE49-F238E27FC236}">
                <a16:creationId xmlns:a16="http://schemas.microsoft.com/office/drawing/2014/main" id="{D483B970-FFB7-4F53-B494-71AF0901B7BC}"/>
              </a:ext>
            </a:extLst>
          </p:cNvPr>
          <p:cNvSpPr>
            <a:spLocks noGrp="1"/>
          </p:cNvSpPr>
          <p:nvPr>
            <p:ph type="ftr" sz="quarter" idx="11"/>
          </p:nvPr>
        </p:nvSpPr>
        <p:spPr/>
        <p:txBody>
          <a:bodyPr/>
          <a:lstStyle/>
          <a:p>
            <a:r>
              <a:rPr lang="en-US"/>
              <a:t>www.kusomaonline.com</a:t>
            </a:r>
          </a:p>
        </p:txBody>
      </p:sp>
      <p:sp>
        <p:nvSpPr>
          <p:cNvPr id="6" name="Slide Number Placeholder 5">
            <a:extLst>
              <a:ext uri="{FF2B5EF4-FFF2-40B4-BE49-F238E27FC236}">
                <a16:creationId xmlns:a16="http://schemas.microsoft.com/office/drawing/2014/main" id="{8A5CB3E8-41B9-4EA4-9F1E-30C205299EF4}"/>
              </a:ext>
            </a:extLst>
          </p:cNvPr>
          <p:cNvSpPr>
            <a:spLocks noGrp="1"/>
          </p:cNvSpPr>
          <p:nvPr>
            <p:ph type="sldNum" sz="quarter" idx="12"/>
          </p:nvPr>
        </p:nvSpPr>
        <p:spPr/>
        <p:txBody>
          <a:bodyPr/>
          <a:lstStyle/>
          <a:p>
            <a:fld id="{F3D9B742-DEFB-4B21-A25D-8359F53170F8}" type="slidenum">
              <a:rPr lang="en-US" smtClean="0"/>
              <a:t>‹#›</a:t>
            </a:fld>
            <a:endParaRPr lang="en-US"/>
          </a:p>
        </p:txBody>
      </p:sp>
      <p:pic>
        <p:nvPicPr>
          <p:cNvPr id="8" name="Graphic 7" descr="Classroom">
            <a:extLst>
              <a:ext uri="{FF2B5EF4-FFF2-40B4-BE49-F238E27FC236}">
                <a16:creationId xmlns:a16="http://schemas.microsoft.com/office/drawing/2014/main" id="{A1C94031-97F5-48CE-BB90-D0DB061B3B3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5796" y="365125"/>
            <a:ext cx="579473" cy="579473"/>
          </a:xfrm>
          <a:prstGeom prst="rect">
            <a:avLst/>
          </a:prstGeom>
        </p:spPr>
      </p:pic>
    </p:spTree>
    <p:extLst>
      <p:ext uri="{BB962C8B-B14F-4D97-AF65-F5344CB8AC3E}">
        <p14:creationId xmlns:p14="http://schemas.microsoft.com/office/powerpoint/2010/main" val="1579732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15F5B-4ACD-4F70-866A-2573EDEB9EDC}"/>
              </a:ext>
            </a:extLst>
          </p:cNvPr>
          <p:cNvSpPr>
            <a:spLocks noGrp="1"/>
          </p:cNvSpPr>
          <p:nvPr>
            <p:ph type="title" hasCustomPrompt="1"/>
          </p:nvPr>
        </p:nvSpPr>
        <p:spPr>
          <a:xfrm>
            <a:off x="1433624" y="157263"/>
            <a:ext cx="2840664" cy="572198"/>
          </a:xfr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ormAutofit/>
          </a:bodyPr>
          <a:lstStyle>
            <a:lvl1pPr>
              <a:defRPr sz="2400" b="1">
                <a:solidFill>
                  <a:schemeClr val="bg1"/>
                </a:solidFill>
              </a:defRPr>
            </a:lvl1pPr>
          </a:lstStyle>
          <a:p>
            <a:r>
              <a:rPr lang="en-US" dirty="0"/>
              <a:t>Topic Summary</a:t>
            </a:r>
          </a:p>
        </p:txBody>
      </p:sp>
      <p:sp>
        <p:nvSpPr>
          <p:cNvPr id="3" name="Date Placeholder 2">
            <a:extLst>
              <a:ext uri="{FF2B5EF4-FFF2-40B4-BE49-F238E27FC236}">
                <a16:creationId xmlns:a16="http://schemas.microsoft.com/office/drawing/2014/main" id="{882D9602-0E49-4B39-A0E1-CB714FCD23B3}"/>
              </a:ext>
            </a:extLst>
          </p:cNvPr>
          <p:cNvSpPr>
            <a:spLocks noGrp="1"/>
          </p:cNvSpPr>
          <p:nvPr>
            <p:ph type="dt" sz="half" idx="10"/>
          </p:nvPr>
        </p:nvSpPr>
        <p:spPr/>
        <p:txBody>
          <a:bodyPr/>
          <a:lstStyle/>
          <a:p>
            <a:fld id="{3FA22288-7CBD-4BDD-BAE0-5B05F1BD9DFC}" type="datetime2">
              <a:rPr lang="en-US" smtClean="0"/>
              <a:t>Saturday, July 30, 2022</a:t>
            </a:fld>
            <a:endParaRPr lang="en-US" dirty="0"/>
          </a:p>
        </p:txBody>
      </p:sp>
      <p:sp>
        <p:nvSpPr>
          <p:cNvPr id="4" name="Footer Placeholder 3">
            <a:extLst>
              <a:ext uri="{FF2B5EF4-FFF2-40B4-BE49-F238E27FC236}">
                <a16:creationId xmlns:a16="http://schemas.microsoft.com/office/drawing/2014/main" id="{338B3A41-7A64-46CD-A302-AD708FD5258A}"/>
              </a:ext>
            </a:extLst>
          </p:cNvPr>
          <p:cNvSpPr>
            <a:spLocks noGrp="1"/>
          </p:cNvSpPr>
          <p:nvPr>
            <p:ph type="ftr" sz="quarter" idx="11"/>
          </p:nvPr>
        </p:nvSpPr>
        <p:spPr/>
        <p:txBody>
          <a:bodyPr/>
          <a:lstStyle/>
          <a:p>
            <a:r>
              <a:rPr lang="en-US"/>
              <a:t>www.kusomaonline.com</a:t>
            </a:r>
            <a:endParaRPr lang="en-US" dirty="0"/>
          </a:p>
        </p:txBody>
      </p:sp>
      <p:sp>
        <p:nvSpPr>
          <p:cNvPr id="5" name="Slide Number Placeholder 4">
            <a:extLst>
              <a:ext uri="{FF2B5EF4-FFF2-40B4-BE49-F238E27FC236}">
                <a16:creationId xmlns:a16="http://schemas.microsoft.com/office/drawing/2014/main" id="{2A3306B7-64B0-415B-BCDB-F0AE98E761A7}"/>
              </a:ext>
            </a:extLst>
          </p:cNvPr>
          <p:cNvSpPr>
            <a:spLocks noGrp="1"/>
          </p:cNvSpPr>
          <p:nvPr>
            <p:ph type="sldNum" sz="quarter" idx="12"/>
          </p:nvPr>
        </p:nvSpPr>
        <p:spPr/>
        <p:txBody>
          <a:bodyPr/>
          <a:lstStyle/>
          <a:p>
            <a:fld id="{F3D9B742-DEFB-4B21-A25D-8359F53170F8}" type="slidenum">
              <a:rPr lang="en-US" smtClean="0"/>
              <a:t>‹#›</a:t>
            </a:fld>
            <a:endParaRPr lang="en-US"/>
          </a:p>
        </p:txBody>
      </p:sp>
      <p:sp>
        <p:nvSpPr>
          <p:cNvPr id="8" name="Text Placeholder 7">
            <a:extLst>
              <a:ext uri="{FF2B5EF4-FFF2-40B4-BE49-F238E27FC236}">
                <a16:creationId xmlns:a16="http://schemas.microsoft.com/office/drawing/2014/main" id="{44E1D36D-DC91-4637-8C56-F1D07CF054AA}"/>
              </a:ext>
            </a:extLst>
          </p:cNvPr>
          <p:cNvSpPr>
            <a:spLocks noGrp="1"/>
          </p:cNvSpPr>
          <p:nvPr>
            <p:ph type="body" sz="quarter" idx="13" hasCustomPrompt="1"/>
          </p:nvPr>
        </p:nvSpPr>
        <p:spPr>
          <a:xfrm>
            <a:off x="1433624" y="898357"/>
            <a:ext cx="9920176" cy="365124"/>
          </a:xfrm>
          <a:noFill/>
          <a:ln>
            <a:noFill/>
          </a:ln>
        </p:spPr>
        <p:style>
          <a:lnRef idx="2">
            <a:schemeClr val="accent2"/>
          </a:lnRef>
          <a:fillRef idx="1">
            <a:schemeClr val="lt1"/>
          </a:fillRef>
          <a:effectRef idx="0">
            <a:schemeClr val="accent2"/>
          </a:effectRef>
          <a:fontRef idx="minor">
            <a:schemeClr val="dk1"/>
          </a:fontRef>
        </p:style>
        <p:txBody>
          <a:bodyPr anchor="ctr">
            <a:normAutofit/>
          </a:bodyPr>
          <a:lstStyle>
            <a:lvl1pPr marL="0" indent="0">
              <a:lnSpc>
                <a:spcPct val="100000"/>
              </a:lnSpc>
              <a:buNone/>
              <a:defRPr sz="1800" b="1"/>
            </a:lvl1pPr>
            <a:lvl2pPr marL="457200" indent="0">
              <a:buNone/>
              <a:defRPr sz="1800"/>
            </a:lvl2pPr>
          </a:lstStyle>
          <a:p>
            <a:pPr lvl="0"/>
            <a:r>
              <a:rPr lang="en-US" dirty="0"/>
              <a:t>Topic:</a:t>
            </a:r>
          </a:p>
        </p:txBody>
      </p:sp>
      <p:sp>
        <p:nvSpPr>
          <p:cNvPr id="12" name="Text Placeholder 11">
            <a:extLst>
              <a:ext uri="{FF2B5EF4-FFF2-40B4-BE49-F238E27FC236}">
                <a16:creationId xmlns:a16="http://schemas.microsoft.com/office/drawing/2014/main" id="{E3E3966A-9D55-4F9E-9D77-373BF9AC9CEF}"/>
              </a:ext>
            </a:extLst>
          </p:cNvPr>
          <p:cNvSpPr>
            <a:spLocks noGrp="1"/>
          </p:cNvSpPr>
          <p:nvPr>
            <p:ph type="body" sz="quarter" idx="15" hasCustomPrompt="1"/>
          </p:nvPr>
        </p:nvSpPr>
        <p:spPr>
          <a:xfrm>
            <a:off x="1433624" y="1533422"/>
            <a:ext cx="9920176" cy="4021137"/>
          </a:xfrm>
        </p:spPr>
        <p:txBody>
          <a:bodyPr>
            <a:normAutofit/>
          </a:bodyPr>
          <a:lstStyle>
            <a:lvl1pPr marL="0" indent="0">
              <a:buNone/>
              <a:defRPr sz="1600"/>
            </a:lvl1pPr>
            <a:lvl3pPr marL="914400" indent="0">
              <a:buNone/>
              <a:defRPr/>
            </a:lvl3pPr>
          </a:lstStyle>
          <a:p>
            <a:pPr lvl="0"/>
            <a:r>
              <a:rPr lang="en-US" dirty="0"/>
              <a:t>Steps of the activity</a:t>
            </a:r>
          </a:p>
        </p:txBody>
      </p:sp>
      <p:pic>
        <p:nvPicPr>
          <p:cNvPr id="7" name="Graphic 6" descr="Bullseye">
            <a:extLst>
              <a:ext uri="{FF2B5EF4-FFF2-40B4-BE49-F238E27FC236}">
                <a16:creationId xmlns:a16="http://schemas.microsoft.com/office/drawing/2014/main" id="{5FA141E8-758A-45CB-A5AF-1850D984F03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5926" y="160619"/>
            <a:ext cx="568842" cy="568842"/>
          </a:xfrm>
          <a:prstGeom prst="rect">
            <a:avLst/>
          </a:prstGeom>
        </p:spPr>
      </p:pic>
      <p:cxnSp>
        <p:nvCxnSpPr>
          <p:cNvPr id="11" name="Straight Connector 10">
            <a:extLst>
              <a:ext uri="{FF2B5EF4-FFF2-40B4-BE49-F238E27FC236}">
                <a16:creationId xmlns:a16="http://schemas.microsoft.com/office/drawing/2014/main" id="{F19D4BA5-EF71-409A-A9E4-AE3443FA11E4}"/>
              </a:ext>
            </a:extLst>
          </p:cNvPr>
          <p:cNvCxnSpPr/>
          <p:nvPr userDrawn="1"/>
        </p:nvCxnSpPr>
        <p:spPr>
          <a:xfrm>
            <a:off x="2179666" y="1263481"/>
            <a:ext cx="8940209" cy="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6765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tivity of Integr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15F5B-4ACD-4F70-866A-2573EDEB9EDC}"/>
              </a:ext>
            </a:extLst>
          </p:cNvPr>
          <p:cNvSpPr>
            <a:spLocks noGrp="1"/>
          </p:cNvSpPr>
          <p:nvPr>
            <p:ph type="title" hasCustomPrompt="1"/>
          </p:nvPr>
        </p:nvSpPr>
        <p:spPr>
          <a:xfrm>
            <a:off x="4120780" y="846428"/>
            <a:ext cx="3950439" cy="572198"/>
          </a:xfrm>
          <a:solidFill>
            <a:schemeClr val="accent1">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ormAutofit/>
          </a:bodyPr>
          <a:lstStyle>
            <a:lvl1pPr algn="ctr">
              <a:defRPr sz="2400" b="1">
                <a:solidFill>
                  <a:schemeClr val="bg1"/>
                </a:solidFill>
              </a:defRPr>
            </a:lvl1pPr>
          </a:lstStyle>
          <a:p>
            <a:r>
              <a:rPr lang="en-US" dirty="0"/>
              <a:t>Activity of Integration</a:t>
            </a:r>
          </a:p>
        </p:txBody>
      </p:sp>
      <p:sp>
        <p:nvSpPr>
          <p:cNvPr id="3" name="Date Placeholder 2">
            <a:extLst>
              <a:ext uri="{FF2B5EF4-FFF2-40B4-BE49-F238E27FC236}">
                <a16:creationId xmlns:a16="http://schemas.microsoft.com/office/drawing/2014/main" id="{882D9602-0E49-4B39-A0E1-CB714FCD23B3}"/>
              </a:ext>
            </a:extLst>
          </p:cNvPr>
          <p:cNvSpPr>
            <a:spLocks noGrp="1"/>
          </p:cNvSpPr>
          <p:nvPr>
            <p:ph type="dt" sz="half" idx="10"/>
          </p:nvPr>
        </p:nvSpPr>
        <p:spPr/>
        <p:txBody>
          <a:bodyPr/>
          <a:lstStyle/>
          <a:p>
            <a:fld id="{3FA22288-7CBD-4BDD-BAE0-5B05F1BD9DFC}" type="datetime2">
              <a:rPr lang="en-US" smtClean="0"/>
              <a:t>Saturday, July 30, 2022</a:t>
            </a:fld>
            <a:endParaRPr lang="en-US" dirty="0"/>
          </a:p>
        </p:txBody>
      </p:sp>
      <p:sp>
        <p:nvSpPr>
          <p:cNvPr id="4" name="Footer Placeholder 3">
            <a:extLst>
              <a:ext uri="{FF2B5EF4-FFF2-40B4-BE49-F238E27FC236}">
                <a16:creationId xmlns:a16="http://schemas.microsoft.com/office/drawing/2014/main" id="{338B3A41-7A64-46CD-A302-AD708FD5258A}"/>
              </a:ext>
            </a:extLst>
          </p:cNvPr>
          <p:cNvSpPr>
            <a:spLocks noGrp="1"/>
          </p:cNvSpPr>
          <p:nvPr>
            <p:ph type="ftr" sz="quarter" idx="11"/>
          </p:nvPr>
        </p:nvSpPr>
        <p:spPr/>
        <p:txBody>
          <a:bodyPr/>
          <a:lstStyle/>
          <a:p>
            <a:r>
              <a:rPr lang="en-US"/>
              <a:t>www.kusomaonline.com</a:t>
            </a:r>
            <a:endParaRPr lang="en-US" dirty="0"/>
          </a:p>
        </p:txBody>
      </p:sp>
      <p:sp>
        <p:nvSpPr>
          <p:cNvPr id="5" name="Slide Number Placeholder 4">
            <a:extLst>
              <a:ext uri="{FF2B5EF4-FFF2-40B4-BE49-F238E27FC236}">
                <a16:creationId xmlns:a16="http://schemas.microsoft.com/office/drawing/2014/main" id="{2A3306B7-64B0-415B-BCDB-F0AE98E761A7}"/>
              </a:ext>
            </a:extLst>
          </p:cNvPr>
          <p:cNvSpPr>
            <a:spLocks noGrp="1"/>
          </p:cNvSpPr>
          <p:nvPr>
            <p:ph type="sldNum" sz="quarter" idx="12"/>
          </p:nvPr>
        </p:nvSpPr>
        <p:spPr/>
        <p:txBody>
          <a:bodyPr/>
          <a:lstStyle/>
          <a:p>
            <a:fld id="{F3D9B742-DEFB-4B21-A25D-8359F53170F8}" type="slidenum">
              <a:rPr lang="en-US" smtClean="0"/>
              <a:t>‹#›</a:t>
            </a:fld>
            <a:endParaRPr lang="en-US"/>
          </a:p>
        </p:txBody>
      </p:sp>
      <p:sp>
        <p:nvSpPr>
          <p:cNvPr id="12" name="Text Placeholder 11">
            <a:extLst>
              <a:ext uri="{FF2B5EF4-FFF2-40B4-BE49-F238E27FC236}">
                <a16:creationId xmlns:a16="http://schemas.microsoft.com/office/drawing/2014/main" id="{E3E3966A-9D55-4F9E-9D77-373BF9AC9CEF}"/>
              </a:ext>
            </a:extLst>
          </p:cNvPr>
          <p:cNvSpPr>
            <a:spLocks noGrp="1"/>
          </p:cNvSpPr>
          <p:nvPr>
            <p:ph type="body" sz="quarter" idx="15" hasCustomPrompt="1"/>
          </p:nvPr>
        </p:nvSpPr>
        <p:spPr>
          <a:xfrm>
            <a:off x="1433624" y="1533422"/>
            <a:ext cx="9920176" cy="4021137"/>
          </a:xfrm>
        </p:spPr>
        <p:txBody>
          <a:bodyPr>
            <a:normAutofit/>
          </a:bodyPr>
          <a:lstStyle>
            <a:lvl1pPr marL="0" indent="0">
              <a:buNone/>
              <a:defRPr sz="1600"/>
            </a:lvl1pPr>
            <a:lvl3pPr marL="914400" indent="0">
              <a:buNone/>
              <a:defRPr/>
            </a:lvl3pPr>
          </a:lstStyle>
          <a:p>
            <a:pPr lvl="0"/>
            <a:r>
              <a:rPr lang="en-US" dirty="0"/>
              <a:t>Steps of the activity</a:t>
            </a:r>
          </a:p>
        </p:txBody>
      </p:sp>
    </p:spTree>
    <p:extLst>
      <p:ext uri="{BB962C8B-B14F-4D97-AF65-F5344CB8AC3E}">
        <p14:creationId xmlns:p14="http://schemas.microsoft.com/office/powerpoint/2010/main" val="85273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0590F-1248-4BFD-97DE-3BCDCF0D24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7A83C-AA5A-47BF-A636-6A2BF7FD5D3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54645B-6C73-4C7C-9940-E03264572EF6}"/>
              </a:ext>
            </a:extLst>
          </p:cNvPr>
          <p:cNvSpPr>
            <a:spLocks noGrp="1"/>
          </p:cNvSpPr>
          <p:nvPr>
            <p:ph type="dt" sz="half" idx="10"/>
          </p:nvPr>
        </p:nvSpPr>
        <p:spPr/>
        <p:txBody>
          <a:bodyPr/>
          <a:lstStyle/>
          <a:p>
            <a:fld id="{0E2A704F-557C-4CF3-98D2-AA3AD49EBE26}" type="datetime2">
              <a:rPr lang="en-US" smtClean="0"/>
              <a:t>Saturday, July 30, 2022</a:t>
            </a:fld>
            <a:endParaRPr lang="en-US"/>
          </a:p>
        </p:txBody>
      </p:sp>
      <p:sp>
        <p:nvSpPr>
          <p:cNvPr id="5" name="Footer Placeholder 4">
            <a:extLst>
              <a:ext uri="{FF2B5EF4-FFF2-40B4-BE49-F238E27FC236}">
                <a16:creationId xmlns:a16="http://schemas.microsoft.com/office/drawing/2014/main" id="{D483B970-FFB7-4F53-B494-71AF0901B7BC}"/>
              </a:ext>
            </a:extLst>
          </p:cNvPr>
          <p:cNvSpPr>
            <a:spLocks noGrp="1"/>
          </p:cNvSpPr>
          <p:nvPr>
            <p:ph type="ftr" sz="quarter" idx="11"/>
          </p:nvPr>
        </p:nvSpPr>
        <p:spPr/>
        <p:txBody>
          <a:bodyPr/>
          <a:lstStyle/>
          <a:p>
            <a:r>
              <a:rPr lang="en-US"/>
              <a:t>www.kusomaonline.com</a:t>
            </a:r>
          </a:p>
        </p:txBody>
      </p:sp>
      <p:sp>
        <p:nvSpPr>
          <p:cNvPr id="6" name="Slide Number Placeholder 5">
            <a:extLst>
              <a:ext uri="{FF2B5EF4-FFF2-40B4-BE49-F238E27FC236}">
                <a16:creationId xmlns:a16="http://schemas.microsoft.com/office/drawing/2014/main" id="{8A5CB3E8-41B9-4EA4-9F1E-30C205299EF4}"/>
              </a:ext>
            </a:extLst>
          </p:cNvPr>
          <p:cNvSpPr>
            <a:spLocks noGrp="1"/>
          </p:cNvSpPr>
          <p:nvPr>
            <p:ph type="sldNum" sz="quarter" idx="12"/>
          </p:nvPr>
        </p:nvSpPr>
        <p:spPr/>
        <p:txBody>
          <a:bodyPr/>
          <a:lstStyle/>
          <a:p>
            <a:fld id="{F3D9B742-DEFB-4B21-A25D-8359F53170F8}" type="slidenum">
              <a:rPr lang="en-US" smtClean="0"/>
              <a:t>‹#›</a:t>
            </a:fld>
            <a:endParaRPr lang="en-US"/>
          </a:p>
        </p:txBody>
      </p:sp>
    </p:spTree>
    <p:extLst>
      <p:ext uri="{BB962C8B-B14F-4D97-AF65-F5344CB8AC3E}">
        <p14:creationId xmlns:p14="http://schemas.microsoft.com/office/powerpoint/2010/main" val="2489883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79852-FF93-46C2-AFD7-AF957FA5F6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7D9930-B2D9-4E1F-AF0A-5D6F092010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E291B4F-D0E1-46C3-9694-4068C7826756}"/>
              </a:ext>
            </a:extLst>
          </p:cNvPr>
          <p:cNvSpPr>
            <a:spLocks noGrp="1"/>
          </p:cNvSpPr>
          <p:nvPr>
            <p:ph type="dt" sz="half" idx="10"/>
          </p:nvPr>
        </p:nvSpPr>
        <p:spPr/>
        <p:txBody>
          <a:bodyPr/>
          <a:lstStyle/>
          <a:p>
            <a:fld id="{FAE31285-DD45-4C99-8386-B367E9F6F2F7}" type="datetime2">
              <a:rPr lang="en-US" smtClean="0"/>
              <a:t>Saturday, July 30, 2022</a:t>
            </a:fld>
            <a:endParaRPr lang="en-US"/>
          </a:p>
        </p:txBody>
      </p:sp>
      <p:sp>
        <p:nvSpPr>
          <p:cNvPr id="5" name="Footer Placeholder 4">
            <a:extLst>
              <a:ext uri="{FF2B5EF4-FFF2-40B4-BE49-F238E27FC236}">
                <a16:creationId xmlns:a16="http://schemas.microsoft.com/office/drawing/2014/main" id="{CA3074D7-2F06-4276-809D-4294AFBF5FD6}"/>
              </a:ext>
            </a:extLst>
          </p:cNvPr>
          <p:cNvSpPr>
            <a:spLocks noGrp="1"/>
          </p:cNvSpPr>
          <p:nvPr>
            <p:ph type="ftr" sz="quarter" idx="11"/>
          </p:nvPr>
        </p:nvSpPr>
        <p:spPr/>
        <p:txBody>
          <a:bodyPr/>
          <a:lstStyle/>
          <a:p>
            <a:r>
              <a:rPr lang="en-US"/>
              <a:t>www.kusomaonline.com</a:t>
            </a:r>
          </a:p>
        </p:txBody>
      </p:sp>
      <p:sp>
        <p:nvSpPr>
          <p:cNvPr id="6" name="Slide Number Placeholder 5">
            <a:extLst>
              <a:ext uri="{FF2B5EF4-FFF2-40B4-BE49-F238E27FC236}">
                <a16:creationId xmlns:a16="http://schemas.microsoft.com/office/drawing/2014/main" id="{42E4CF40-80F4-4A0B-B2D2-37D527856EB8}"/>
              </a:ext>
            </a:extLst>
          </p:cNvPr>
          <p:cNvSpPr>
            <a:spLocks noGrp="1"/>
          </p:cNvSpPr>
          <p:nvPr>
            <p:ph type="sldNum" sz="quarter" idx="12"/>
          </p:nvPr>
        </p:nvSpPr>
        <p:spPr/>
        <p:txBody>
          <a:bodyPr/>
          <a:lstStyle/>
          <a:p>
            <a:fld id="{F3D9B742-DEFB-4B21-A25D-8359F53170F8}" type="slidenum">
              <a:rPr lang="en-US" smtClean="0"/>
              <a:t>‹#›</a:t>
            </a:fld>
            <a:endParaRPr lang="en-US"/>
          </a:p>
        </p:txBody>
      </p:sp>
    </p:spTree>
    <p:extLst>
      <p:ext uri="{BB962C8B-B14F-4D97-AF65-F5344CB8AC3E}">
        <p14:creationId xmlns:p14="http://schemas.microsoft.com/office/powerpoint/2010/main" val="3382845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26542-F0DC-497E-AAC6-471A305417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9AE1EA-BC37-4A86-B584-2E9C2465A3B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A9992A-A3EA-4970-B70C-8B9EB871334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1BE703-B999-44B3-987F-11308B63D0F8}"/>
              </a:ext>
            </a:extLst>
          </p:cNvPr>
          <p:cNvSpPr>
            <a:spLocks noGrp="1"/>
          </p:cNvSpPr>
          <p:nvPr>
            <p:ph type="dt" sz="half" idx="10"/>
          </p:nvPr>
        </p:nvSpPr>
        <p:spPr/>
        <p:txBody>
          <a:bodyPr/>
          <a:lstStyle/>
          <a:p>
            <a:fld id="{52580E67-65A6-4A90-9B9A-25B992929DAC}" type="datetime2">
              <a:rPr lang="en-US" smtClean="0"/>
              <a:t>Saturday, July 30, 2022</a:t>
            </a:fld>
            <a:endParaRPr lang="en-US"/>
          </a:p>
        </p:txBody>
      </p:sp>
      <p:sp>
        <p:nvSpPr>
          <p:cNvPr id="6" name="Footer Placeholder 5">
            <a:extLst>
              <a:ext uri="{FF2B5EF4-FFF2-40B4-BE49-F238E27FC236}">
                <a16:creationId xmlns:a16="http://schemas.microsoft.com/office/drawing/2014/main" id="{56B0DDAA-B1B0-45F3-90B4-3D3904A65B9B}"/>
              </a:ext>
            </a:extLst>
          </p:cNvPr>
          <p:cNvSpPr>
            <a:spLocks noGrp="1"/>
          </p:cNvSpPr>
          <p:nvPr>
            <p:ph type="ftr" sz="quarter" idx="11"/>
          </p:nvPr>
        </p:nvSpPr>
        <p:spPr/>
        <p:txBody>
          <a:bodyPr/>
          <a:lstStyle/>
          <a:p>
            <a:r>
              <a:rPr lang="en-US"/>
              <a:t>www.kusomaonline.com</a:t>
            </a:r>
          </a:p>
        </p:txBody>
      </p:sp>
      <p:sp>
        <p:nvSpPr>
          <p:cNvPr id="7" name="Slide Number Placeholder 6">
            <a:extLst>
              <a:ext uri="{FF2B5EF4-FFF2-40B4-BE49-F238E27FC236}">
                <a16:creationId xmlns:a16="http://schemas.microsoft.com/office/drawing/2014/main" id="{E1F70825-AB3C-4AB0-A4E2-DDEA9D7CCD28}"/>
              </a:ext>
            </a:extLst>
          </p:cNvPr>
          <p:cNvSpPr>
            <a:spLocks noGrp="1"/>
          </p:cNvSpPr>
          <p:nvPr>
            <p:ph type="sldNum" sz="quarter" idx="12"/>
          </p:nvPr>
        </p:nvSpPr>
        <p:spPr/>
        <p:txBody>
          <a:bodyPr/>
          <a:lstStyle/>
          <a:p>
            <a:fld id="{F3D9B742-DEFB-4B21-A25D-8359F53170F8}" type="slidenum">
              <a:rPr lang="en-US" smtClean="0"/>
              <a:t>‹#›</a:t>
            </a:fld>
            <a:endParaRPr lang="en-US"/>
          </a:p>
        </p:txBody>
      </p:sp>
    </p:spTree>
    <p:extLst>
      <p:ext uri="{BB962C8B-B14F-4D97-AF65-F5344CB8AC3E}">
        <p14:creationId xmlns:p14="http://schemas.microsoft.com/office/powerpoint/2010/main" val="1087113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3.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alphaModFix amt="8000"/>
            <a:lum/>
            <a:extLst>
              <a:ext uri="{BEBA8EAE-BF5A-486C-A8C5-ECC9F3942E4B}">
                <a14:imgProps xmlns:a14="http://schemas.microsoft.com/office/drawing/2010/main">
                  <a14:imgLayer r:embed="rId19">
                    <a14:imgEffect>
                      <a14:sharpenSoften amount="50000"/>
                    </a14:imgEffect>
                    <a14:imgEffect>
                      <a14:saturation sat="0"/>
                    </a14:imgEffect>
                  </a14:imgLayer>
                </a14:imgProps>
              </a:ext>
            </a:extLst>
          </a:blip>
          <a:srcRect/>
          <a:stretch>
            <a:fillRect t="-18000" b="-18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8AE80A-AA78-46CD-8752-04385C090609}"/>
              </a:ext>
            </a:extLst>
          </p:cNvPr>
          <p:cNvSpPr>
            <a:spLocks noGrp="1"/>
          </p:cNvSpPr>
          <p:nvPr>
            <p:ph type="title"/>
          </p:nvPr>
        </p:nvSpPr>
        <p:spPr>
          <a:xfrm>
            <a:off x="838200" y="365125"/>
            <a:ext cx="10515600" cy="806727"/>
          </a:xfrm>
          <a:prstGeom prst="rect">
            <a:avLst/>
          </a:prstGeom>
        </p:spPr>
        <p:txBody>
          <a:bodyPr vert="horz" lIns="91440" tIns="45720" rIns="91440" bIns="45720" rtlCol="0" anchor="ctr">
            <a:normAutofit/>
          </a:bodyPr>
          <a:lstStyle/>
          <a:p>
            <a:r>
              <a:rPr lang="en-US" dirty="0"/>
              <a:t>Click to edit Master topic style</a:t>
            </a:r>
          </a:p>
        </p:txBody>
      </p:sp>
      <p:sp>
        <p:nvSpPr>
          <p:cNvPr id="3" name="Text Placeholder 2">
            <a:extLst>
              <a:ext uri="{FF2B5EF4-FFF2-40B4-BE49-F238E27FC236}">
                <a16:creationId xmlns:a16="http://schemas.microsoft.com/office/drawing/2014/main" id="{540D3BF3-5971-4B3C-8C0C-7D08052D1FA7}"/>
              </a:ext>
            </a:extLst>
          </p:cNvPr>
          <p:cNvSpPr>
            <a:spLocks noGrp="1"/>
          </p:cNvSpPr>
          <p:nvPr>
            <p:ph type="body" idx="1"/>
          </p:nvPr>
        </p:nvSpPr>
        <p:spPr>
          <a:xfrm>
            <a:off x="838200" y="1461641"/>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D18BDB7-71E2-422A-9C7C-210A2524A2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B1B44B-97A6-4930-BAF2-EA593A76A26F}" type="datetime2">
              <a:rPr lang="en-US" smtClean="0"/>
              <a:t>Saturday, July 30, 2022</a:t>
            </a:fld>
            <a:endParaRPr lang="en-US" dirty="0"/>
          </a:p>
        </p:txBody>
      </p:sp>
      <p:sp>
        <p:nvSpPr>
          <p:cNvPr id="5" name="Footer Placeholder 4">
            <a:extLst>
              <a:ext uri="{FF2B5EF4-FFF2-40B4-BE49-F238E27FC236}">
                <a16:creationId xmlns:a16="http://schemas.microsoft.com/office/drawing/2014/main" id="{7FA46758-910B-4A96-B5DB-98E2CEA4D1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www.kusomaonline.com</a:t>
            </a:r>
            <a:endParaRPr lang="en-US" dirty="0"/>
          </a:p>
        </p:txBody>
      </p:sp>
      <p:sp>
        <p:nvSpPr>
          <p:cNvPr id="6" name="Slide Number Placeholder 5">
            <a:extLst>
              <a:ext uri="{FF2B5EF4-FFF2-40B4-BE49-F238E27FC236}">
                <a16:creationId xmlns:a16="http://schemas.microsoft.com/office/drawing/2014/main" id="{B0A373BE-12C0-486A-8DCF-457C8088B4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D9B742-DEFB-4B21-A25D-8359F53170F8}" type="slidenum">
              <a:rPr lang="en-US" smtClean="0"/>
              <a:t>‹#›</a:t>
            </a:fld>
            <a:endParaRPr lang="en-US"/>
          </a:p>
        </p:txBody>
      </p:sp>
      <p:pic>
        <p:nvPicPr>
          <p:cNvPr id="10" name="Picture 9">
            <a:extLst>
              <a:ext uri="{FF2B5EF4-FFF2-40B4-BE49-F238E27FC236}">
                <a16:creationId xmlns:a16="http://schemas.microsoft.com/office/drawing/2014/main" id="{8B1CC37E-BEDE-4D4F-9F58-9DCA0E03EF21}"/>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8702451" y="6469824"/>
            <a:ext cx="1041624" cy="138175"/>
          </a:xfrm>
          <a:prstGeom prst="rect">
            <a:avLst/>
          </a:prstGeom>
        </p:spPr>
      </p:pic>
      <p:pic>
        <p:nvPicPr>
          <p:cNvPr id="12" name="Picture 11">
            <a:extLst>
              <a:ext uri="{FF2B5EF4-FFF2-40B4-BE49-F238E27FC236}">
                <a16:creationId xmlns:a16="http://schemas.microsoft.com/office/drawing/2014/main" id="{604C523A-5B53-48FC-8D5D-65D141D88C31}"/>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734504" y="83147"/>
            <a:ext cx="457496" cy="296229"/>
          </a:xfrm>
          <a:prstGeom prst="rect">
            <a:avLst/>
          </a:prstGeom>
        </p:spPr>
      </p:pic>
    </p:spTree>
    <p:extLst>
      <p:ext uri="{BB962C8B-B14F-4D97-AF65-F5344CB8AC3E}">
        <p14:creationId xmlns:p14="http://schemas.microsoft.com/office/powerpoint/2010/main" val="3639210467"/>
      </p:ext>
    </p:extLst>
  </p:cSld>
  <p:clrMap bg1="lt1" tx1="dk1" bg2="lt2" tx2="dk2" accent1="accent1" accent2="accent2" accent3="accent3" accent4="accent4" accent5="accent5" accent6="accent6" hlink="hlink" folHlink="folHlink"/>
  <p:sldLayoutIdLst>
    <p:sldLayoutId id="2147483663" r:id="rId1"/>
    <p:sldLayoutId id="2147483674" r:id="rId2"/>
    <p:sldLayoutId id="2147483675" r:id="rId3"/>
    <p:sldLayoutId id="2147483664" r:id="rId4"/>
    <p:sldLayoutId id="2147483677" r:id="rId5"/>
    <p:sldLayoutId id="2147483678" r:id="rId6"/>
    <p:sldLayoutId id="2147483676"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Lst>
  <p:hf hdr="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s8IVjQg7yno" TargetMode="External"/><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8.jpg"/><Relationship Id="rId5" Type="http://schemas.openxmlformats.org/officeDocument/2006/relationships/image" Target="../media/image37.pn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g"/></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46.jpe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g"/><Relationship Id="rId1" Type="http://schemas.openxmlformats.org/officeDocument/2006/relationships/slideLayout" Target="../slideLayouts/slideLayout6.xml"/><Relationship Id="rId5" Type="http://schemas.openxmlformats.org/officeDocument/2006/relationships/image" Target="../media/image57.png"/><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 Id="rId9" Type="http://schemas.openxmlformats.org/officeDocument/2006/relationships/image" Target="../media/image22.jpe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26BC71-F402-4A67-9387-BA44DF7DDCEA}"/>
              </a:ext>
            </a:extLst>
          </p:cNvPr>
          <p:cNvSpPr>
            <a:spLocks noGrp="1"/>
          </p:cNvSpPr>
          <p:nvPr>
            <p:ph type="dt" sz="half" idx="10"/>
          </p:nvPr>
        </p:nvSpPr>
        <p:spPr/>
        <p:txBody>
          <a:bodyPr/>
          <a:lstStyle/>
          <a:p>
            <a:fld id="{5506A0A4-54C7-4E97-8641-44C2521F94B8}" type="datetime2">
              <a:rPr lang="en-US" smtClean="0"/>
              <a:t>Saturday, July 30, 2022</a:t>
            </a:fld>
            <a:endParaRPr lang="en-US" dirty="0"/>
          </a:p>
        </p:txBody>
      </p:sp>
      <p:sp>
        <p:nvSpPr>
          <p:cNvPr id="3" name="Footer Placeholder 2">
            <a:extLst>
              <a:ext uri="{FF2B5EF4-FFF2-40B4-BE49-F238E27FC236}">
                <a16:creationId xmlns:a16="http://schemas.microsoft.com/office/drawing/2014/main" id="{3FE303FF-F52F-446F-839E-4C645CEDCB38}"/>
              </a:ext>
            </a:extLst>
          </p:cNvPr>
          <p:cNvSpPr>
            <a:spLocks noGrp="1"/>
          </p:cNvSpPr>
          <p:nvPr>
            <p:ph type="ftr" sz="quarter" idx="11"/>
          </p:nvPr>
        </p:nvSpPr>
        <p:spPr/>
        <p:txBody>
          <a:bodyPr/>
          <a:lstStyle/>
          <a:p>
            <a:r>
              <a:rPr lang="en-US"/>
              <a:t>www.kusomaonline.com</a:t>
            </a:r>
            <a:endParaRPr lang="en-US" dirty="0"/>
          </a:p>
        </p:txBody>
      </p:sp>
      <p:sp>
        <p:nvSpPr>
          <p:cNvPr id="4" name="Slide Number Placeholder 3">
            <a:extLst>
              <a:ext uri="{FF2B5EF4-FFF2-40B4-BE49-F238E27FC236}">
                <a16:creationId xmlns:a16="http://schemas.microsoft.com/office/drawing/2014/main" id="{912519D0-9656-480F-A34D-F6BED7BABCB6}"/>
              </a:ext>
            </a:extLst>
          </p:cNvPr>
          <p:cNvSpPr>
            <a:spLocks noGrp="1"/>
          </p:cNvSpPr>
          <p:nvPr>
            <p:ph type="sldNum" sz="quarter" idx="12"/>
          </p:nvPr>
        </p:nvSpPr>
        <p:spPr/>
        <p:txBody>
          <a:bodyPr/>
          <a:lstStyle/>
          <a:p>
            <a:fld id="{F3D9B742-DEFB-4B21-A25D-8359F53170F8}" type="slidenum">
              <a:rPr lang="en-US" smtClean="0"/>
              <a:t>1</a:t>
            </a:fld>
            <a:endParaRPr lang="en-US"/>
          </a:p>
        </p:txBody>
      </p:sp>
      <p:pic>
        <p:nvPicPr>
          <p:cNvPr id="11" name="Picture Placeholder 10">
            <a:extLst>
              <a:ext uri="{FF2B5EF4-FFF2-40B4-BE49-F238E27FC236}">
                <a16:creationId xmlns:a16="http://schemas.microsoft.com/office/drawing/2014/main" id="{581D1D1E-6D4C-4913-80A6-ED5A3CB7AD1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7244080" y="2768077"/>
            <a:ext cx="4109719" cy="2769233"/>
          </a:xfrm>
        </p:spPr>
      </p:pic>
      <p:sp>
        <p:nvSpPr>
          <p:cNvPr id="6" name="Title 5">
            <a:extLst>
              <a:ext uri="{FF2B5EF4-FFF2-40B4-BE49-F238E27FC236}">
                <a16:creationId xmlns:a16="http://schemas.microsoft.com/office/drawing/2014/main" id="{70AB36DC-A36C-4431-81B2-A9917F10D53C}"/>
              </a:ext>
            </a:extLst>
          </p:cNvPr>
          <p:cNvSpPr>
            <a:spLocks noGrp="1"/>
          </p:cNvSpPr>
          <p:nvPr>
            <p:ph type="title"/>
          </p:nvPr>
        </p:nvSpPr>
        <p:spPr/>
        <p:txBody>
          <a:bodyPr/>
          <a:lstStyle/>
          <a:p>
            <a:r>
              <a:rPr lang="en-US" dirty="0"/>
              <a:t>Chemistry and Society</a:t>
            </a:r>
          </a:p>
        </p:txBody>
      </p:sp>
      <p:sp>
        <p:nvSpPr>
          <p:cNvPr id="7" name="Text Placeholder 6">
            <a:extLst>
              <a:ext uri="{FF2B5EF4-FFF2-40B4-BE49-F238E27FC236}">
                <a16:creationId xmlns:a16="http://schemas.microsoft.com/office/drawing/2014/main" id="{AC98EF85-33E6-4940-9333-C7E37AD25533}"/>
              </a:ext>
            </a:extLst>
          </p:cNvPr>
          <p:cNvSpPr>
            <a:spLocks noGrp="1"/>
          </p:cNvSpPr>
          <p:nvPr>
            <p:ph type="body" idx="1"/>
          </p:nvPr>
        </p:nvSpPr>
        <p:spPr/>
        <p:txBody>
          <a:bodyPr/>
          <a:lstStyle/>
          <a:p>
            <a:r>
              <a:rPr lang="en-US" dirty="0"/>
              <a:t>Introduction</a:t>
            </a:r>
          </a:p>
        </p:txBody>
      </p:sp>
      <p:sp>
        <p:nvSpPr>
          <p:cNvPr id="8" name="Text Placeholder 7">
            <a:extLst>
              <a:ext uri="{FF2B5EF4-FFF2-40B4-BE49-F238E27FC236}">
                <a16:creationId xmlns:a16="http://schemas.microsoft.com/office/drawing/2014/main" id="{4FEB5735-0F78-4568-BE61-653DE5B38247}"/>
              </a:ext>
            </a:extLst>
          </p:cNvPr>
          <p:cNvSpPr>
            <a:spLocks noGrp="1"/>
          </p:cNvSpPr>
          <p:nvPr>
            <p:ph type="body" sz="quarter" idx="14"/>
          </p:nvPr>
        </p:nvSpPr>
        <p:spPr/>
        <p:txBody>
          <a:bodyPr/>
          <a:lstStyle/>
          <a:p>
            <a:pPr marL="285750" indent="-285750">
              <a:buFont typeface="Arial" panose="020B0604020202020204" pitchFamily="34" charset="0"/>
              <a:buChar char="•"/>
            </a:pPr>
            <a:r>
              <a:rPr lang="en-US" dirty="0"/>
              <a:t>explain the discrete nature of chemistry (k, u) </a:t>
            </a:r>
          </a:p>
          <a:p>
            <a:pPr marL="285750" indent="-285750">
              <a:buFont typeface="Arial" panose="020B0604020202020204" pitchFamily="34" charset="0"/>
              <a:buChar char="•"/>
            </a:pPr>
            <a:r>
              <a:rPr lang="en-US" dirty="0"/>
              <a:t>explain why chemistry is studied and how it overlaps with other subjects such as biology, physics, mathematics, and geology (k, u) </a:t>
            </a:r>
          </a:p>
          <a:p>
            <a:pPr marL="285750" indent="-285750">
              <a:buFont typeface="Arial" panose="020B0604020202020204" pitchFamily="34" charset="0"/>
              <a:buChar char="•"/>
            </a:pPr>
            <a:r>
              <a:rPr lang="en-US" dirty="0"/>
              <a:t>explain the importance of chemistry and relate knowledge of chemistry to relevant careers (u) </a:t>
            </a:r>
          </a:p>
          <a:p>
            <a:pPr marL="285750" indent="-285750">
              <a:buFont typeface="Arial" panose="020B0604020202020204" pitchFamily="34" charset="0"/>
              <a:buChar char="•"/>
            </a:pPr>
            <a:r>
              <a:rPr lang="en-US" dirty="0"/>
              <a:t>appreciate the contribution of chemistry to the Ugandan economy (k)</a:t>
            </a:r>
          </a:p>
        </p:txBody>
      </p:sp>
      <p:sp>
        <p:nvSpPr>
          <p:cNvPr id="9" name="Text Placeholder 8">
            <a:extLst>
              <a:ext uri="{FF2B5EF4-FFF2-40B4-BE49-F238E27FC236}">
                <a16:creationId xmlns:a16="http://schemas.microsoft.com/office/drawing/2014/main" id="{972F08B9-A41F-4B77-88D7-CED3A744F52E}"/>
              </a:ext>
            </a:extLst>
          </p:cNvPr>
          <p:cNvSpPr>
            <a:spLocks noGrp="1"/>
          </p:cNvSpPr>
          <p:nvPr>
            <p:ph type="body" sz="quarter" idx="15"/>
          </p:nvPr>
        </p:nvSpPr>
        <p:spPr/>
        <p:txBody>
          <a:bodyPr/>
          <a:lstStyle/>
          <a:p>
            <a:r>
              <a:rPr lang="en-US" dirty="0"/>
              <a:t>Chemistry, careers, science, technology , society </a:t>
            </a:r>
          </a:p>
        </p:txBody>
      </p:sp>
      <p:sp>
        <p:nvSpPr>
          <p:cNvPr id="13" name="Text Placeholder 8">
            <a:extLst>
              <a:ext uri="{FF2B5EF4-FFF2-40B4-BE49-F238E27FC236}">
                <a16:creationId xmlns:a16="http://schemas.microsoft.com/office/drawing/2014/main" id="{A83B3912-7ED9-4894-8E7B-563F42109703}"/>
              </a:ext>
            </a:extLst>
          </p:cNvPr>
          <p:cNvSpPr txBox="1">
            <a:spLocks/>
          </p:cNvSpPr>
          <p:nvPr/>
        </p:nvSpPr>
        <p:spPr>
          <a:xfrm>
            <a:off x="512444" y="5795264"/>
            <a:ext cx="6375400" cy="462661"/>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mj-lt"/>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By the end of this topic, you will be able to assess the application of Chemistry in our everyday life, and its contribution to our economy.</a:t>
            </a:r>
          </a:p>
        </p:txBody>
      </p:sp>
    </p:spTree>
    <p:extLst>
      <p:ext uri="{BB962C8B-B14F-4D97-AF65-F5344CB8AC3E}">
        <p14:creationId xmlns:p14="http://schemas.microsoft.com/office/powerpoint/2010/main" val="4135475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718D3-9946-40C6-81FA-8F87A3539E96}"/>
              </a:ext>
            </a:extLst>
          </p:cNvPr>
          <p:cNvSpPr>
            <a:spLocks noGrp="1"/>
          </p:cNvSpPr>
          <p:nvPr>
            <p:ph type="title"/>
          </p:nvPr>
        </p:nvSpPr>
        <p:spPr/>
        <p:txBody>
          <a:bodyPr>
            <a:normAutofit fontScale="90000"/>
          </a:bodyPr>
          <a:lstStyle/>
          <a:p>
            <a:r>
              <a:rPr lang="en-US" dirty="0"/>
              <a:t>Chemistry in the Water Sector</a:t>
            </a:r>
          </a:p>
        </p:txBody>
      </p:sp>
      <p:sp>
        <p:nvSpPr>
          <p:cNvPr id="4" name="Date Placeholder 3">
            <a:extLst>
              <a:ext uri="{FF2B5EF4-FFF2-40B4-BE49-F238E27FC236}">
                <a16:creationId xmlns:a16="http://schemas.microsoft.com/office/drawing/2014/main" id="{23AA812F-0F49-4F01-A0E9-EAF9ABCC4A40}"/>
              </a:ext>
            </a:extLst>
          </p:cNvPr>
          <p:cNvSpPr>
            <a:spLocks noGrp="1"/>
          </p:cNvSpPr>
          <p:nvPr>
            <p:ph type="dt" sz="half" idx="10"/>
          </p:nvPr>
        </p:nvSpPr>
        <p:spPr/>
        <p:txBody>
          <a:bodyPr/>
          <a:lstStyle/>
          <a:p>
            <a:fld id="{0E2A704F-557C-4CF3-98D2-AA3AD49EBE26}" type="datetime2">
              <a:rPr lang="en-US" smtClean="0"/>
              <a:t>Saturday, July 30, 2022</a:t>
            </a:fld>
            <a:endParaRPr lang="en-US"/>
          </a:p>
        </p:txBody>
      </p:sp>
      <p:sp>
        <p:nvSpPr>
          <p:cNvPr id="5" name="Footer Placeholder 4">
            <a:extLst>
              <a:ext uri="{FF2B5EF4-FFF2-40B4-BE49-F238E27FC236}">
                <a16:creationId xmlns:a16="http://schemas.microsoft.com/office/drawing/2014/main" id="{549EDD80-BF90-45E3-8700-891F63BF44E6}"/>
              </a:ext>
            </a:extLst>
          </p:cNvPr>
          <p:cNvSpPr>
            <a:spLocks noGrp="1"/>
          </p:cNvSpPr>
          <p:nvPr>
            <p:ph type="ftr" sz="quarter" idx="11"/>
          </p:nvPr>
        </p:nvSpPr>
        <p:spPr/>
        <p:txBody>
          <a:bodyPr/>
          <a:lstStyle/>
          <a:p>
            <a:r>
              <a:rPr lang="en-US"/>
              <a:t>www.kusomaonline.com</a:t>
            </a:r>
          </a:p>
        </p:txBody>
      </p:sp>
      <p:sp>
        <p:nvSpPr>
          <p:cNvPr id="6" name="Slide Number Placeholder 5">
            <a:extLst>
              <a:ext uri="{FF2B5EF4-FFF2-40B4-BE49-F238E27FC236}">
                <a16:creationId xmlns:a16="http://schemas.microsoft.com/office/drawing/2014/main" id="{CC7B70D9-CDF8-4F4A-A553-B9CF788EE71E}"/>
              </a:ext>
            </a:extLst>
          </p:cNvPr>
          <p:cNvSpPr>
            <a:spLocks noGrp="1"/>
          </p:cNvSpPr>
          <p:nvPr>
            <p:ph type="sldNum" sz="quarter" idx="12"/>
          </p:nvPr>
        </p:nvSpPr>
        <p:spPr/>
        <p:txBody>
          <a:bodyPr/>
          <a:lstStyle/>
          <a:p>
            <a:fld id="{F3D9B742-DEFB-4B21-A25D-8359F53170F8}" type="slidenum">
              <a:rPr lang="en-US" smtClean="0"/>
              <a:t>10</a:t>
            </a:fld>
            <a:endParaRPr lang="en-US"/>
          </a:p>
        </p:txBody>
      </p:sp>
      <p:pic>
        <p:nvPicPr>
          <p:cNvPr id="13" name="Content Placeholder 12">
            <a:extLst>
              <a:ext uri="{FF2B5EF4-FFF2-40B4-BE49-F238E27FC236}">
                <a16:creationId xmlns:a16="http://schemas.microsoft.com/office/drawing/2014/main" id="{45C1C384-9614-4110-BE00-DFB3DCC8F7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1814" y="1108388"/>
            <a:ext cx="6319284" cy="4212856"/>
          </a:xfrm>
        </p:spPr>
      </p:pic>
      <p:sp>
        <p:nvSpPr>
          <p:cNvPr id="14" name="TextBox 13">
            <a:extLst>
              <a:ext uri="{FF2B5EF4-FFF2-40B4-BE49-F238E27FC236}">
                <a16:creationId xmlns:a16="http://schemas.microsoft.com/office/drawing/2014/main" id="{31068C3F-60FE-429C-BEA3-3B1AE7B8EE2E}"/>
              </a:ext>
            </a:extLst>
          </p:cNvPr>
          <p:cNvSpPr txBox="1"/>
          <p:nvPr/>
        </p:nvSpPr>
        <p:spPr>
          <a:xfrm>
            <a:off x="1146544" y="1108388"/>
            <a:ext cx="1256414" cy="646331"/>
          </a:xfrm>
          <a:prstGeom prst="rect">
            <a:avLst/>
          </a:prstGeom>
          <a:noFill/>
        </p:spPr>
        <p:txBody>
          <a:bodyPr wrap="square" rtlCol="0">
            <a:spAutoFit/>
          </a:bodyPr>
          <a:lstStyle/>
          <a:p>
            <a:pPr algn="r"/>
            <a:r>
              <a:rPr lang="en-US" dirty="0"/>
              <a:t>For water treatment</a:t>
            </a:r>
          </a:p>
        </p:txBody>
      </p:sp>
      <p:sp>
        <p:nvSpPr>
          <p:cNvPr id="15" name="TextBox 14">
            <a:extLst>
              <a:ext uri="{FF2B5EF4-FFF2-40B4-BE49-F238E27FC236}">
                <a16:creationId xmlns:a16="http://schemas.microsoft.com/office/drawing/2014/main" id="{7344901C-A07E-4F57-830C-09D1C29BA2C5}"/>
              </a:ext>
            </a:extLst>
          </p:cNvPr>
          <p:cNvSpPr txBox="1"/>
          <p:nvPr/>
        </p:nvSpPr>
        <p:spPr>
          <a:xfrm>
            <a:off x="2551814" y="5571460"/>
            <a:ext cx="8091377" cy="369332"/>
          </a:xfrm>
          <a:prstGeom prst="rect">
            <a:avLst/>
          </a:prstGeom>
          <a:noFill/>
        </p:spPr>
        <p:txBody>
          <a:bodyPr wrap="square" rtlCol="0">
            <a:spAutoFit/>
          </a:bodyPr>
          <a:lstStyle/>
          <a:p>
            <a:r>
              <a:rPr lang="en-US" dirty="0"/>
              <a:t>Also check out this video: </a:t>
            </a:r>
            <a:r>
              <a:rPr lang="en-US" dirty="0">
                <a:hlinkClick r:id="rId3"/>
              </a:rPr>
              <a:t>https://www.youtube.com/watch?v=s8IVjQg7yno</a:t>
            </a:r>
            <a:r>
              <a:rPr lang="en-US" dirty="0"/>
              <a:t> </a:t>
            </a:r>
          </a:p>
        </p:txBody>
      </p:sp>
    </p:spTree>
    <p:extLst>
      <p:ext uri="{BB962C8B-B14F-4D97-AF65-F5344CB8AC3E}">
        <p14:creationId xmlns:p14="http://schemas.microsoft.com/office/powerpoint/2010/main" val="1266523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FCFB7-88E7-4572-ADC0-A008309605DB}"/>
              </a:ext>
            </a:extLst>
          </p:cNvPr>
          <p:cNvSpPr>
            <a:spLocks noGrp="1"/>
          </p:cNvSpPr>
          <p:nvPr>
            <p:ph type="title"/>
          </p:nvPr>
        </p:nvSpPr>
        <p:spPr/>
        <p:txBody>
          <a:bodyPr>
            <a:normAutofit fontScale="90000"/>
          </a:bodyPr>
          <a:lstStyle/>
          <a:p>
            <a:r>
              <a:rPr lang="en-US" dirty="0"/>
              <a:t>Chemistry in the health Sector</a:t>
            </a:r>
          </a:p>
        </p:txBody>
      </p:sp>
      <p:pic>
        <p:nvPicPr>
          <p:cNvPr id="8" name="Content Placeholder 7">
            <a:extLst>
              <a:ext uri="{FF2B5EF4-FFF2-40B4-BE49-F238E27FC236}">
                <a16:creationId xmlns:a16="http://schemas.microsoft.com/office/drawing/2014/main" id="{F1CA1598-2F0D-4E79-A011-B913C4D637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196274"/>
            <a:ext cx="3759552" cy="1967891"/>
          </a:xfrm>
        </p:spPr>
      </p:pic>
      <p:sp>
        <p:nvSpPr>
          <p:cNvPr id="4" name="Date Placeholder 3">
            <a:extLst>
              <a:ext uri="{FF2B5EF4-FFF2-40B4-BE49-F238E27FC236}">
                <a16:creationId xmlns:a16="http://schemas.microsoft.com/office/drawing/2014/main" id="{D9709FC4-7BC7-4891-802B-03BC70C6DB32}"/>
              </a:ext>
            </a:extLst>
          </p:cNvPr>
          <p:cNvSpPr>
            <a:spLocks noGrp="1"/>
          </p:cNvSpPr>
          <p:nvPr>
            <p:ph type="dt" sz="half" idx="10"/>
          </p:nvPr>
        </p:nvSpPr>
        <p:spPr/>
        <p:txBody>
          <a:bodyPr/>
          <a:lstStyle/>
          <a:p>
            <a:fld id="{0E2A704F-557C-4CF3-98D2-AA3AD49EBE26}" type="datetime2">
              <a:rPr lang="en-US" smtClean="0"/>
              <a:t>Saturday, July 30, 2022</a:t>
            </a:fld>
            <a:endParaRPr lang="en-US"/>
          </a:p>
        </p:txBody>
      </p:sp>
      <p:sp>
        <p:nvSpPr>
          <p:cNvPr id="5" name="Footer Placeholder 4">
            <a:extLst>
              <a:ext uri="{FF2B5EF4-FFF2-40B4-BE49-F238E27FC236}">
                <a16:creationId xmlns:a16="http://schemas.microsoft.com/office/drawing/2014/main" id="{A76A5BDA-B664-4702-A5D7-2161C7A6F07C}"/>
              </a:ext>
            </a:extLst>
          </p:cNvPr>
          <p:cNvSpPr>
            <a:spLocks noGrp="1"/>
          </p:cNvSpPr>
          <p:nvPr>
            <p:ph type="ftr" sz="quarter" idx="11"/>
          </p:nvPr>
        </p:nvSpPr>
        <p:spPr/>
        <p:txBody>
          <a:bodyPr/>
          <a:lstStyle/>
          <a:p>
            <a:r>
              <a:rPr lang="en-US"/>
              <a:t>www.kusomaonline.com</a:t>
            </a:r>
          </a:p>
        </p:txBody>
      </p:sp>
      <p:sp>
        <p:nvSpPr>
          <p:cNvPr id="6" name="Slide Number Placeholder 5">
            <a:extLst>
              <a:ext uri="{FF2B5EF4-FFF2-40B4-BE49-F238E27FC236}">
                <a16:creationId xmlns:a16="http://schemas.microsoft.com/office/drawing/2014/main" id="{E1807EC8-CC16-4856-AC8A-B40AE8B45195}"/>
              </a:ext>
            </a:extLst>
          </p:cNvPr>
          <p:cNvSpPr>
            <a:spLocks noGrp="1"/>
          </p:cNvSpPr>
          <p:nvPr>
            <p:ph type="sldNum" sz="quarter" idx="12"/>
          </p:nvPr>
        </p:nvSpPr>
        <p:spPr/>
        <p:txBody>
          <a:bodyPr/>
          <a:lstStyle/>
          <a:p>
            <a:fld id="{F3D9B742-DEFB-4B21-A25D-8359F53170F8}" type="slidenum">
              <a:rPr lang="en-US" smtClean="0"/>
              <a:t>11</a:t>
            </a:fld>
            <a:endParaRPr lang="en-US"/>
          </a:p>
        </p:txBody>
      </p:sp>
      <p:pic>
        <p:nvPicPr>
          <p:cNvPr id="9" name="Content Placeholder 7">
            <a:extLst>
              <a:ext uri="{FF2B5EF4-FFF2-40B4-BE49-F238E27FC236}">
                <a16:creationId xmlns:a16="http://schemas.microsoft.com/office/drawing/2014/main" id="{8A7F9623-56B7-49C8-8CE3-85927C999B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1047" y="1196274"/>
            <a:ext cx="5163970" cy="1967891"/>
          </a:xfrm>
          <a:prstGeom prst="rect">
            <a:avLst/>
          </a:prstGeom>
        </p:spPr>
      </p:pic>
      <p:pic>
        <p:nvPicPr>
          <p:cNvPr id="10" name="Content Placeholder 7">
            <a:extLst>
              <a:ext uri="{FF2B5EF4-FFF2-40B4-BE49-F238E27FC236}">
                <a16:creationId xmlns:a16="http://schemas.microsoft.com/office/drawing/2014/main" id="{3D3ABE10-872B-44FC-9849-96E7BBF31B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693836"/>
            <a:ext cx="2951836" cy="1967891"/>
          </a:xfrm>
          <a:prstGeom prst="rect">
            <a:avLst/>
          </a:prstGeom>
        </p:spPr>
      </p:pic>
      <p:pic>
        <p:nvPicPr>
          <p:cNvPr id="11" name="Content Placeholder 7">
            <a:extLst>
              <a:ext uri="{FF2B5EF4-FFF2-40B4-BE49-F238E27FC236}">
                <a16:creationId xmlns:a16="http://schemas.microsoft.com/office/drawing/2014/main" id="{FB78C628-6D26-4846-8B54-25D1442A0D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1047" y="3693833"/>
            <a:ext cx="1967891" cy="1967891"/>
          </a:xfrm>
          <a:prstGeom prst="rect">
            <a:avLst/>
          </a:prstGeom>
        </p:spPr>
      </p:pic>
      <p:pic>
        <p:nvPicPr>
          <p:cNvPr id="12" name="Content Placeholder 7">
            <a:extLst>
              <a:ext uri="{FF2B5EF4-FFF2-40B4-BE49-F238E27FC236}">
                <a16:creationId xmlns:a16="http://schemas.microsoft.com/office/drawing/2014/main" id="{6E506B23-15B4-4148-A311-84F5ECF782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2163" y="3693834"/>
            <a:ext cx="1967891" cy="1967891"/>
          </a:xfrm>
          <a:prstGeom prst="rect">
            <a:avLst/>
          </a:prstGeom>
        </p:spPr>
      </p:pic>
      <p:sp>
        <p:nvSpPr>
          <p:cNvPr id="13" name="TextBox 12">
            <a:extLst>
              <a:ext uri="{FF2B5EF4-FFF2-40B4-BE49-F238E27FC236}">
                <a16:creationId xmlns:a16="http://schemas.microsoft.com/office/drawing/2014/main" id="{A38AD49E-6F4C-4C5C-B33D-64A78A56027E}"/>
              </a:ext>
            </a:extLst>
          </p:cNvPr>
          <p:cNvSpPr txBox="1"/>
          <p:nvPr/>
        </p:nvSpPr>
        <p:spPr>
          <a:xfrm>
            <a:off x="838200" y="3242930"/>
            <a:ext cx="3200400" cy="369332"/>
          </a:xfrm>
          <a:prstGeom prst="rect">
            <a:avLst/>
          </a:prstGeom>
          <a:noFill/>
        </p:spPr>
        <p:txBody>
          <a:bodyPr wrap="square" rtlCol="0">
            <a:spAutoFit/>
          </a:bodyPr>
          <a:lstStyle/>
          <a:p>
            <a:r>
              <a:rPr lang="en-US" dirty="0"/>
              <a:t>Making Drugs</a:t>
            </a:r>
          </a:p>
        </p:txBody>
      </p:sp>
      <p:sp>
        <p:nvSpPr>
          <p:cNvPr id="14" name="TextBox 13">
            <a:extLst>
              <a:ext uri="{FF2B5EF4-FFF2-40B4-BE49-F238E27FC236}">
                <a16:creationId xmlns:a16="http://schemas.microsoft.com/office/drawing/2014/main" id="{91916827-1F00-4644-A089-CA890A29AF2A}"/>
              </a:ext>
            </a:extLst>
          </p:cNvPr>
          <p:cNvSpPr txBox="1"/>
          <p:nvPr/>
        </p:nvSpPr>
        <p:spPr>
          <a:xfrm>
            <a:off x="4851047" y="3257503"/>
            <a:ext cx="3200400" cy="369332"/>
          </a:xfrm>
          <a:prstGeom prst="rect">
            <a:avLst/>
          </a:prstGeom>
          <a:noFill/>
        </p:spPr>
        <p:txBody>
          <a:bodyPr wrap="square" rtlCol="0">
            <a:spAutoFit/>
          </a:bodyPr>
          <a:lstStyle/>
          <a:p>
            <a:r>
              <a:rPr lang="en-US" dirty="0"/>
              <a:t>Diagnosing diseases</a:t>
            </a:r>
          </a:p>
        </p:txBody>
      </p:sp>
      <p:sp>
        <p:nvSpPr>
          <p:cNvPr id="15" name="TextBox 14">
            <a:extLst>
              <a:ext uri="{FF2B5EF4-FFF2-40B4-BE49-F238E27FC236}">
                <a16:creationId xmlns:a16="http://schemas.microsoft.com/office/drawing/2014/main" id="{65008CBF-3BA5-457E-B2CC-718000C9674C}"/>
              </a:ext>
            </a:extLst>
          </p:cNvPr>
          <p:cNvSpPr txBox="1"/>
          <p:nvPr/>
        </p:nvSpPr>
        <p:spPr>
          <a:xfrm>
            <a:off x="838200" y="5690814"/>
            <a:ext cx="2075121" cy="369332"/>
          </a:xfrm>
          <a:prstGeom prst="rect">
            <a:avLst/>
          </a:prstGeom>
          <a:noFill/>
        </p:spPr>
        <p:txBody>
          <a:bodyPr wrap="square" rtlCol="0">
            <a:spAutoFit/>
          </a:bodyPr>
          <a:lstStyle/>
          <a:p>
            <a:r>
              <a:rPr lang="en-US" dirty="0"/>
              <a:t>Sanitizers</a:t>
            </a:r>
          </a:p>
        </p:txBody>
      </p:sp>
      <p:sp>
        <p:nvSpPr>
          <p:cNvPr id="16" name="TextBox 15">
            <a:extLst>
              <a:ext uri="{FF2B5EF4-FFF2-40B4-BE49-F238E27FC236}">
                <a16:creationId xmlns:a16="http://schemas.microsoft.com/office/drawing/2014/main" id="{94F080F4-2C78-44E7-B2EA-160B1B4214B2}"/>
              </a:ext>
            </a:extLst>
          </p:cNvPr>
          <p:cNvSpPr txBox="1"/>
          <p:nvPr/>
        </p:nvSpPr>
        <p:spPr>
          <a:xfrm>
            <a:off x="4899838" y="5639705"/>
            <a:ext cx="2075121" cy="369332"/>
          </a:xfrm>
          <a:prstGeom prst="rect">
            <a:avLst/>
          </a:prstGeom>
          <a:noFill/>
        </p:spPr>
        <p:txBody>
          <a:bodyPr wrap="square" rtlCol="0">
            <a:spAutoFit/>
          </a:bodyPr>
          <a:lstStyle/>
          <a:p>
            <a:pPr algn="ctr"/>
            <a:r>
              <a:rPr lang="en-US" dirty="0"/>
              <a:t>Gloves</a:t>
            </a:r>
          </a:p>
        </p:txBody>
      </p:sp>
      <p:sp>
        <p:nvSpPr>
          <p:cNvPr id="17" name="TextBox 16">
            <a:extLst>
              <a:ext uri="{FF2B5EF4-FFF2-40B4-BE49-F238E27FC236}">
                <a16:creationId xmlns:a16="http://schemas.microsoft.com/office/drawing/2014/main" id="{A7B5B550-A4A6-497A-9B10-C0CCA8575ACF}"/>
              </a:ext>
            </a:extLst>
          </p:cNvPr>
          <p:cNvSpPr txBox="1"/>
          <p:nvPr/>
        </p:nvSpPr>
        <p:spPr>
          <a:xfrm>
            <a:off x="7433032" y="5690814"/>
            <a:ext cx="2075121" cy="369332"/>
          </a:xfrm>
          <a:prstGeom prst="rect">
            <a:avLst/>
          </a:prstGeom>
          <a:noFill/>
        </p:spPr>
        <p:txBody>
          <a:bodyPr wrap="square" rtlCol="0">
            <a:spAutoFit/>
          </a:bodyPr>
          <a:lstStyle/>
          <a:p>
            <a:pPr algn="ctr"/>
            <a:r>
              <a:rPr lang="en-US" dirty="0"/>
              <a:t>Reagents</a:t>
            </a:r>
          </a:p>
        </p:txBody>
      </p:sp>
    </p:spTree>
    <p:extLst>
      <p:ext uri="{BB962C8B-B14F-4D97-AF65-F5344CB8AC3E}">
        <p14:creationId xmlns:p14="http://schemas.microsoft.com/office/powerpoint/2010/main" val="2128546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C39C2-5AE0-48B1-AD65-4D564040F839}"/>
              </a:ext>
            </a:extLst>
          </p:cNvPr>
          <p:cNvSpPr>
            <a:spLocks noGrp="1"/>
          </p:cNvSpPr>
          <p:nvPr>
            <p:ph type="title"/>
          </p:nvPr>
        </p:nvSpPr>
        <p:spPr>
          <a:xfrm>
            <a:off x="1461977" y="419109"/>
            <a:ext cx="9909544" cy="553145"/>
          </a:xfrm>
        </p:spPr>
        <p:txBody>
          <a:bodyPr>
            <a:normAutofit fontScale="90000"/>
          </a:bodyPr>
          <a:lstStyle/>
          <a:p>
            <a:r>
              <a:rPr lang="en-US" dirty="0"/>
              <a:t>Chemistry in the Agricultural Sector</a:t>
            </a:r>
          </a:p>
        </p:txBody>
      </p:sp>
      <p:sp>
        <p:nvSpPr>
          <p:cNvPr id="4" name="Date Placeholder 3">
            <a:extLst>
              <a:ext uri="{FF2B5EF4-FFF2-40B4-BE49-F238E27FC236}">
                <a16:creationId xmlns:a16="http://schemas.microsoft.com/office/drawing/2014/main" id="{AF9B5CAB-F9F0-4145-9744-658AFC5598A9}"/>
              </a:ext>
            </a:extLst>
          </p:cNvPr>
          <p:cNvSpPr>
            <a:spLocks noGrp="1"/>
          </p:cNvSpPr>
          <p:nvPr>
            <p:ph type="dt" sz="half" idx="10"/>
          </p:nvPr>
        </p:nvSpPr>
        <p:spPr/>
        <p:txBody>
          <a:bodyPr/>
          <a:lstStyle/>
          <a:p>
            <a:fld id="{0E2A704F-557C-4CF3-98D2-AA3AD49EBE26}" type="datetime2">
              <a:rPr lang="en-US" smtClean="0"/>
              <a:t>Saturday, July 30, 2022</a:t>
            </a:fld>
            <a:endParaRPr lang="en-US"/>
          </a:p>
        </p:txBody>
      </p:sp>
      <p:sp>
        <p:nvSpPr>
          <p:cNvPr id="5" name="Footer Placeholder 4">
            <a:extLst>
              <a:ext uri="{FF2B5EF4-FFF2-40B4-BE49-F238E27FC236}">
                <a16:creationId xmlns:a16="http://schemas.microsoft.com/office/drawing/2014/main" id="{2D4A5CDE-4AA8-4068-BA33-74A0EC1688EE}"/>
              </a:ext>
            </a:extLst>
          </p:cNvPr>
          <p:cNvSpPr>
            <a:spLocks noGrp="1"/>
          </p:cNvSpPr>
          <p:nvPr>
            <p:ph type="ftr" sz="quarter" idx="11"/>
          </p:nvPr>
        </p:nvSpPr>
        <p:spPr/>
        <p:txBody>
          <a:bodyPr/>
          <a:lstStyle/>
          <a:p>
            <a:r>
              <a:rPr lang="en-US"/>
              <a:t>www.kusomaonline.com</a:t>
            </a:r>
          </a:p>
        </p:txBody>
      </p:sp>
      <p:sp>
        <p:nvSpPr>
          <p:cNvPr id="6" name="Slide Number Placeholder 5">
            <a:extLst>
              <a:ext uri="{FF2B5EF4-FFF2-40B4-BE49-F238E27FC236}">
                <a16:creationId xmlns:a16="http://schemas.microsoft.com/office/drawing/2014/main" id="{67C9CF28-EAA7-42E2-8357-E15C0FDE968D}"/>
              </a:ext>
            </a:extLst>
          </p:cNvPr>
          <p:cNvSpPr>
            <a:spLocks noGrp="1"/>
          </p:cNvSpPr>
          <p:nvPr>
            <p:ph type="sldNum" sz="quarter" idx="12"/>
          </p:nvPr>
        </p:nvSpPr>
        <p:spPr/>
        <p:txBody>
          <a:bodyPr/>
          <a:lstStyle/>
          <a:p>
            <a:fld id="{F3D9B742-DEFB-4B21-A25D-8359F53170F8}" type="slidenum">
              <a:rPr lang="en-US" smtClean="0"/>
              <a:t>12</a:t>
            </a:fld>
            <a:endParaRPr lang="en-US"/>
          </a:p>
        </p:txBody>
      </p:sp>
      <p:pic>
        <p:nvPicPr>
          <p:cNvPr id="1026" name="Picture 2" descr="Dissemination of results on pesticides residues in tomatoes and water  sources - Uganda National Association of Community and Occupational Health">
            <a:extLst>
              <a:ext uri="{FF2B5EF4-FFF2-40B4-BE49-F238E27FC236}">
                <a16:creationId xmlns:a16="http://schemas.microsoft.com/office/drawing/2014/main" id="{3011EB9E-2E74-4828-B065-B8B012804E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5512" y="1885580"/>
            <a:ext cx="2438400" cy="18764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emium Photo | Close up of unrecognizable veterinarian holding big syringe  witjh medicine while vaccinating cows and livestock at farm, copy space">
            <a:extLst>
              <a:ext uri="{FF2B5EF4-FFF2-40B4-BE49-F238E27FC236}">
                <a16:creationId xmlns:a16="http://schemas.microsoft.com/office/drawing/2014/main" id="{812B71D9-35A1-43C1-B1E7-F064A03A47B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643"/>
          <a:stretch/>
        </p:blipFill>
        <p:spPr bwMode="auto">
          <a:xfrm>
            <a:off x="439478" y="1852835"/>
            <a:ext cx="3141922" cy="2742354"/>
          </a:xfrm>
          <a:prstGeom prst="rect">
            <a:avLst/>
          </a:prstGeom>
          <a:noFill/>
          <a:extLst>
            <a:ext uri="{909E8E84-426E-40DD-AFC4-6F175D3DCCD1}">
              <a14:hiddenFill xmlns:a14="http://schemas.microsoft.com/office/drawing/2010/main">
                <a:solidFill>
                  <a:srgbClr val="FFFFFF"/>
                </a:solidFill>
              </a14:hiddenFill>
            </a:ext>
          </a:extLst>
        </p:spPr>
      </p:pic>
      <p:pic>
        <p:nvPicPr>
          <p:cNvPr id="12" name="Content Placeholder 11">
            <a:extLst>
              <a:ext uri="{FF2B5EF4-FFF2-40B4-BE49-F238E27FC236}">
                <a16:creationId xmlns:a16="http://schemas.microsoft.com/office/drawing/2014/main" id="{68DE5E39-7D50-432A-8504-B2959036760D}"/>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550699" y="1852835"/>
            <a:ext cx="2323789" cy="3096597"/>
          </a:xfrm>
        </p:spPr>
      </p:pic>
      <p:pic>
        <p:nvPicPr>
          <p:cNvPr id="15" name="Picture 2">
            <a:extLst>
              <a:ext uri="{FF2B5EF4-FFF2-40B4-BE49-F238E27FC236}">
                <a16:creationId xmlns:a16="http://schemas.microsoft.com/office/drawing/2014/main" id="{F631F617-08DB-4E4F-B0C3-FAEE9857B95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172562" y="1885580"/>
            <a:ext cx="3339916" cy="187642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4CDB0C4-47BD-444F-9F9A-5F9F06D0D646}"/>
              </a:ext>
            </a:extLst>
          </p:cNvPr>
          <p:cNvSpPr txBox="1"/>
          <p:nvPr/>
        </p:nvSpPr>
        <p:spPr>
          <a:xfrm>
            <a:off x="439478" y="4770058"/>
            <a:ext cx="2323789" cy="369332"/>
          </a:xfrm>
          <a:prstGeom prst="rect">
            <a:avLst/>
          </a:prstGeom>
          <a:noFill/>
        </p:spPr>
        <p:txBody>
          <a:bodyPr wrap="square" rtlCol="0">
            <a:spAutoFit/>
          </a:bodyPr>
          <a:lstStyle/>
          <a:p>
            <a:r>
              <a:rPr lang="en-US" dirty="0"/>
              <a:t>Drugs for animals</a:t>
            </a:r>
          </a:p>
        </p:txBody>
      </p:sp>
      <p:sp>
        <p:nvSpPr>
          <p:cNvPr id="17" name="TextBox 16">
            <a:extLst>
              <a:ext uri="{FF2B5EF4-FFF2-40B4-BE49-F238E27FC236}">
                <a16:creationId xmlns:a16="http://schemas.microsoft.com/office/drawing/2014/main" id="{A698AA22-9082-4191-B9DF-DE77FC51DEBB}"/>
              </a:ext>
            </a:extLst>
          </p:cNvPr>
          <p:cNvSpPr txBox="1"/>
          <p:nvPr/>
        </p:nvSpPr>
        <p:spPr>
          <a:xfrm>
            <a:off x="3803657" y="4770058"/>
            <a:ext cx="1416930" cy="369332"/>
          </a:xfrm>
          <a:prstGeom prst="rect">
            <a:avLst/>
          </a:prstGeom>
          <a:noFill/>
        </p:spPr>
        <p:txBody>
          <a:bodyPr wrap="square" rtlCol="0">
            <a:spAutoFit/>
          </a:bodyPr>
          <a:lstStyle/>
          <a:p>
            <a:pPr algn="ctr"/>
            <a:r>
              <a:rPr lang="en-US" dirty="0"/>
              <a:t>Fertilizer</a:t>
            </a:r>
          </a:p>
        </p:txBody>
      </p:sp>
      <p:sp>
        <p:nvSpPr>
          <p:cNvPr id="18" name="TextBox 17">
            <a:extLst>
              <a:ext uri="{FF2B5EF4-FFF2-40B4-BE49-F238E27FC236}">
                <a16:creationId xmlns:a16="http://schemas.microsoft.com/office/drawing/2014/main" id="{CF54EB60-FEAD-4573-AA1E-10AB523F1BCA}"/>
              </a:ext>
            </a:extLst>
          </p:cNvPr>
          <p:cNvSpPr txBox="1"/>
          <p:nvPr/>
        </p:nvSpPr>
        <p:spPr>
          <a:xfrm>
            <a:off x="5984156" y="3801720"/>
            <a:ext cx="1416930" cy="369332"/>
          </a:xfrm>
          <a:prstGeom prst="rect">
            <a:avLst/>
          </a:prstGeom>
          <a:noFill/>
        </p:spPr>
        <p:txBody>
          <a:bodyPr wrap="square" rtlCol="0">
            <a:spAutoFit/>
          </a:bodyPr>
          <a:lstStyle/>
          <a:p>
            <a:pPr algn="ctr"/>
            <a:r>
              <a:rPr lang="en-US" dirty="0"/>
              <a:t>Pesticides</a:t>
            </a:r>
          </a:p>
        </p:txBody>
      </p:sp>
      <p:sp>
        <p:nvSpPr>
          <p:cNvPr id="19" name="TextBox 18">
            <a:extLst>
              <a:ext uri="{FF2B5EF4-FFF2-40B4-BE49-F238E27FC236}">
                <a16:creationId xmlns:a16="http://schemas.microsoft.com/office/drawing/2014/main" id="{EAB4D01D-C67F-4B75-BD33-AE7560FFB26C}"/>
              </a:ext>
            </a:extLst>
          </p:cNvPr>
          <p:cNvSpPr txBox="1"/>
          <p:nvPr/>
        </p:nvSpPr>
        <p:spPr>
          <a:xfrm>
            <a:off x="8985709" y="3801720"/>
            <a:ext cx="1416930" cy="369332"/>
          </a:xfrm>
          <a:prstGeom prst="rect">
            <a:avLst/>
          </a:prstGeom>
          <a:noFill/>
        </p:spPr>
        <p:txBody>
          <a:bodyPr wrap="square" rtlCol="0">
            <a:spAutoFit/>
          </a:bodyPr>
          <a:lstStyle/>
          <a:p>
            <a:pPr algn="ctr"/>
            <a:r>
              <a:rPr lang="en-US" dirty="0"/>
              <a:t>Herbicides</a:t>
            </a:r>
          </a:p>
        </p:txBody>
      </p:sp>
    </p:spTree>
    <p:extLst>
      <p:ext uri="{BB962C8B-B14F-4D97-AF65-F5344CB8AC3E}">
        <p14:creationId xmlns:p14="http://schemas.microsoft.com/office/powerpoint/2010/main" val="958538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543CE-E811-43AC-9DEA-E40E0217B1C6}"/>
              </a:ext>
            </a:extLst>
          </p:cNvPr>
          <p:cNvSpPr>
            <a:spLocks noGrp="1"/>
          </p:cNvSpPr>
          <p:nvPr>
            <p:ph type="title"/>
          </p:nvPr>
        </p:nvSpPr>
        <p:spPr/>
        <p:txBody>
          <a:bodyPr>
            <a:normAutofit fontScale="90000"/>
          </a:bodyPr>
          <a:lstStyle/>
          <a:p>
            <a:r>
              <a:rPr lang="en-US" dirty="0"/>
              <a:t>Chemistry in the Food Industry</a:t>
            </a:r>
          </a:p>
        </p:txBody>
      </p:sp>
      <p:pic>
        <p:nvPicPr>
          <p:cNvPr id="8" name="Content Placeholder 7">
            <a:extLst>
              <a:ext uri="{FF2B5EF4-FFF2-40B4-BE49-F238E27FC236}">
                <a16:creationId xmlns:a16="http://schemas.microsoft.com/office/drawing/2014/main" id="{7977AFED-7ECE-4898-9811-923E639CE6D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6809" y="1523734"/>
            <a:ext cx="3810532" cy="3810532"/>
          </a:xfrm>
        </p:spPr>
      </p:pic>
      <p:sp>
        <p:nvSpPr>
          <p:cNvPr id="4" name="Date Placeholder 3">
            <a:extLst>
              <a:ext uri="{FF2B5EF4-FFF2-40B4-BE49-F238E27FC236}">
                <a16:creationId xmlns:a16="http://schemas.microsoft.com/office/drawing/2014/main" id="{09BE67DA-3B32-4533-81D3-582C716E8910}"/>
              </a:ext>
            </a:extLst>
          </p:cNvPr>
          <p:cNvSpPr>
            <a:spLocks noGrp="1"/>
          </p:cNvSpPr>
          <p:nvPr>
            <p:ph type="dt" sz="half" idx="10"/>
          </p:nvPr>
        </p:nvSpPr>
        <p:spPr/>
        <p:txBody>
          <a:bodyPr/>
          <a:lstStyle/>
          <a:p>
            <a:fld id="{0E2A704F-557C-4CF3-98D2-AA3AD49EBE26}" type="datetime2">
              <a:rPr lang="en-US" smtClean="0"/>
              <a:t>Saturday, July 30, 2022</a:t>
            </a:fld>
            <a:endParaRPr lang="en-US"/>
          </a:p>
        </p:txBody>
      </p:sp>
      <p:sp>
        <p:nvSpPr>
          <p:cNvPr id="5" name="Footer Placeholder 4">
            <a:extLst>
              <a:ext uri="{FF2B5EF4-FFF2-40B4-BE49-F238E27FC236}">
                <a16:creationId xmlns:a16="http://schemas.microsoft.com/office/drawing/2014/main" id="{26090B2B-B3E0-44F2-A85E-4E7F8A598657}"/>
              </a:ext>
            </a:extLst>
          </p:cNvPr>
          <p:cNvSpPr>
            <a:spLocks noGrp="1"/>
          </p:cNvSpPr>
          <p:nvPr>
            <p:ph type="ftr" sz="quarter" idx="11"/>
          </p:nvPr>
        </p:nvSpPr>
        <p:spPr/>
        <p:txBody>
          <a:bodyPr/>
          <a:lstStyle/>
          <a:p>
            <a:r>
              <a:rPr lang="en-US"/>
              <a:t>www.kusomaonline.com</a:t>
            </a:r>
          </a:p>
        </p:txBody>
      </p:sp>
      <p:sp>
        <p:nvSpPr>
          <p:cNvPr id="6" name="Slide Number Placeholder 5">
            <a:extLst>
              <a:ext uri="{FF2B5EF4-FFF2-40B4-BE49-F238E27FC236}">
                <a16:creationId xmlns:a16="http://schemas.microsoft.com/office/drawing/2014/main" id="{E8886E2B-E041-4325-89E8-838D808B1F80}"/>
              </a:ext>
            </a:extLst>
          </p:cNvPr>
          <p:cNvSpPr>
            <a:spLocks noGrp="1"/>
          </p:cNvSpPr>
          <p:nvPr>
            <p:ph type="sldNum" sz="quarter" idx="12"/>
          </p:nvPr>
        </p:nvSpPr>
        <p:spPr/>
        <p:txBody>
          <a:bodyPr/>
          <a:lstStyle/>
          <a:p>
            <a:fld id="{F3D9B742-DEFB-4B21-A25D-8359F53170F8}" type="slidenum">
              <a:rPr lang="en-US" smtClean="0"/>
              <a:t>13</a:t>
            </a:fld>
            <a:endParaRPr lang="en-US"/>
          </a:p>
        </p:txBody>
      </p:sp>
      <p:pic>
        <p:nvPicPr>
          <p:cNvPr id="9" name="Content Placeholder 7">
            <a:extLst>
              <a:ext uri="{FF2B5EF4-FFF2-40B4-BE49-F238E27FC236}">
                <a16:creationId xmlns:a16="http://schemas.microsoft.com/office/drawing/2014/main" id="{EF9E7CD4-2BB1-48D8-B841-5601218FA1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068" y="1086458"/>
            <a:ext cx="3810532" cy="2550852"/>
          </a:xfrm>
          <a:prstGeom prst="rect">
            <a:avLst/>
          </a:prstGeom>
        </p:spPr>
      </p:pic>
      <p:pic>
        <p:nvPicPr>
          <p:cNvPr id="10" name="Content Placeholder 7">
            <a:extLst>
              <a:ext uri="{FF2B5EF4-FFF2-40B4-BE49-F238E27FC236}">
                <a16:creationId xmlns:a16="http://schemas.microsoft.com/office/drawing/2014/main" id="{AA607EB0-DCFC-4A24-B59C-3BF5C1D018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2477" y="3599615"/>
            <a:ext cx="2550852" cy="2550852"/>
          </a:xfrm>
          <a:prstGeom prst="rect">
            <a:avLst/>
          </a:prstGeom>
        </p:spPr>
      </p:pic>
      <p:pic>
        <p:nvPicPr>
          <p:cNvPr id="11" name="Content Placeholder 7">
            <a:extLst>
              <a:ext uri="{FF2B5EF4-FFF2-40B4-BE49-F238E27FC236}">
                <a16:creationId xmlns:a16="http://schemas.microsoft.com/office/drawing/2014/main" id="{179A1203-78AE-4CB2-846E-525C23966B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74197" y="3429000"/>
            <a:ext cx="2550852" cy="2550852"/>
          </a:xfrm>
          <a:prstGeom prst="rect">
            <a:avLst/>
          </a:prstGeom>
        </p:spPr>
      </p:pic>
      <p:pic>
        <p:nvPicPr>
          <p:cNvPr id="12" name="Content Placeholder 7">
            <a:extLst>
              <a:ext uri="{FF2B5EF4-FFF2-40B4-BE49-F238E27FC236}">
                <a16:creationId xmlns:a16="http://schemas.microsoft.com/office/drawing/2014/main" id="{E5A24A97-D3F1-4655-8E85-ABA1423604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33877" y="1044411"/>
            <a:ext cx="2250190" cy="2550852"/>
          </a:xfrm>
          <a:prstGeom prst="rect">
            <a:avLst/>
          </a:prstGeom>
        </p:spPr>
      </p:pic>
    </p:spTree>
    <p:extLst>
      <p:ext uri="{BB962C8B-B14F-4D97-AF65-F5344CB8AC3E}">
        <p14:creationId xmlns:p14="http://schemas.microsoft.com/office/powerpoint/2010/main" val="3810726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D0185-DC8F-40EF-8554-C5A9BB6BE48E}"/>
              </a:ext>
            </a:extLst>
          </p:cNvPr>
          <p:cNvSpPr>
            <a:spLocks noGrp="1"/>
          </p:cNvSpPr>
          <p:nvPr>
            <p:ph type="title"/>
          </p:nvPr>
        </p:nvSpPr>
        <p:spPr/>
        <p:txBody>
          <a:bodyPr>
            <a:normAutofit fontScale="90000"/>
          </a:bodyPr>
          <a:lstStyle/>
          <a:p>
            <a:r>
              <a:rPr lang="en-US" dirty="0"/>
              <a:t>Chemistry in the transport sector</a:t>
            </a:r>
          </a:p>
        </p:txBody>
      </p:sp>
      <p:pic>
        <p:nvPicPr>
          <p:cNvPr id="8" name="Content Placeholder 7">
            <a:extLst>
              <a:ext uri="{FF2B5EF4-FFF2-40B4-BE49-F238E27FC236}">
                <a16:creationId xmlns:a16="http://schemas.microsoft.com/office/drawing/2014/main" id="{E31318CB-FD17-4BAE-9D90-90DC9A89F7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23177"/>
            <a:ext cx="3252134" cy="2308851"/>
          </a:xfrm>
        </p:spPr>
      </p:pic>
      <p:sp>
        <p:nvSpPr>
          <p:cNvPr id="4" name="Date Placeholder 3">
            <a:extLst>
              <a:ext uri="{FF2B5EF4-FFF2-40B4-BE49-F238E27FC236}">
                <a16:creationId xmlns:a16="http://schemas.microsoft.com/office/drawing/2014/main" id="{02CB728F-8A99-4547-BCAC-8E8D7C6F494A}"/>
              </a:ext>
            </a:extLst>
          </p:cNvPr>
          <p:cNvSpPr>
            <a:spLocks noGrp="1"/>
          </p:cNvSpPr>
          <p:nvPr>
            <p:ph type="dt" sz="half" idx="10"/>
          </p:nvPr>
        </p:nvSpPr>
        <p:spPr/>
        <p:txBody>
          <a:bodyPr/>
          <a:lstStyle/>
          <a:p>
            <a:fld id="{0E2A704F-557C-4CF3-98D2-AA3AD49EBE26}" type="datetime2">
              <a:rPr lang="en-US" smtClean="0"/>
              <a:t>Saturday, July 30, 2022</a:t>
            </a:fld>
            <a:endParaRPr lang="en-US"/>
          </a:p>
        </p:txBody>
      </p:sp>
      <p:sp>
        <p:nvSpPr>
          <p:cNvPr id="5" name="Footer Placeholder 4">
            <a:extLst>
              <a:ext uri="{FF2B5EF4-FFF2-40B4-BE49-F238E27FC236}">
                <a16:creationId xmlns:a16="http://schemas.microsoft.com/office/drawing/2014/main" id="{6BCDCDD0-7A5C-4C28-B3BE-57CBE228B3E9}"/>
              </a:ext>
            </a:extLst>
          </p:cNvPr>
          <p:cNvSpPr>
            <a:spLocks noGrp="1"/>
          </p:cNvSpPr>
          <p:nvPr>
            <p:ph type="ftr" sz="quarter" idx="11"/>
          </p:nvPr>
        </p:nvSpPr>
        <p:spPr/>
        <p:txBody>
          <a:bodyPr/>
          <a:lstStyle/>
          <a:p>
            <a:r>
              <a:rPr lang="en-US"/>
              <a:t>www.kusomaonline.com</a:t>
            </a:r>
          </a:p>
        </p:txBody>
      </p:sp>
      <p:sp>
        <p:nvSpPr>
          <p:cNvPr id="6" name="Slide Number Placeholder 5">
            <a:extLst>
              <a:ext uri="{FF2B5EF4-FFF2-40B4-BE49-F238E27FC236}">
                <a16:creationId xmlns:a16="http://schemas.microsoft.com/office/drawing/2014/main" id="{DBCA8CD2-5AA9-4B96-A18A-5DD46F5193DF}"/>
              </a:ext>
            </a:extLst>
          </p:cNvPr>
          <p:cNvSpPr>
            <a:spLocks noGrp="1"/>
          </p:cNvSpPr>
          <p:nvPr>
            <p:ph type="sldNum" sz="quarter" idx="12"/>
          </p:nvPr>
        </p:nvSpPr>
        <p:spPr/>
        <p:txBody>
          <a:bodyPr/>
          <a:lstStyle/>
          <a:p>
            <a:fld id="{F3D9B742-DEFB-4B21-A25D-8359F53170F8}" type="slidenum">
              <a:rPr lang="en-US" smtClean="0"/>
              <a:t>14</a:t>
            </a:fld>
            <a:endParaRPr lang="en-US"/>
          </a:p>
        </p:txBody>
      </p:sp>
      <p:pic>
        <p:nvPicPr>
          <p:cNvPr id="9" name="Content Placeholder 7">
            <a:extLst>
              <a:ext uri="{FF2B5EF4-FFF2-40B4-BE49-F238E27FC236}">
                <a16:creationId xmlns:a16="http://schemas.microsoft.com/office/drawing/2014/main" id="{4EBA1925-18FC-4F78-B5C9-13764D6BC7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6766" y="1423177"/>
            <a:ext cx="3078467" cy="2308851"/>
          </a:xfrm>
          <a:prstGeom prst="rect">
            <a:avLst/>
          </a:prstGeom>
        </p:spPr>
      </p:pic>
      <p:pic>
        <p:nvPicPr>
          <p:cNvPr id="10" name="Content Placeholder 7">
            <a:extLst>
              <a:ext uri="{FF2B5EF4-FFF2-40B4-BE49-F238E27FC236}">
                <a16:creationId xmlns:a16="http://schemas.microsoft.com/office/drawing/2014/main" id="{E7B0493E-375B-45FC-9B46-8186B7B02C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2979" y="1420238"/>
            <a:ext cx="4114800" cy="2312734"/>
          </a:xfrm>
          <a:prstGeom prst="rect">
            <a:avLst/>
          </a:prstGeom>
        </p:spPr>
      </p:pic>
      <p:pic>
        <p:nvPicPr>
          <p:cNvPr id="11" name="Content Placeholder 7">
            <a:extLst>
              <a:ext uri="{FF2B5EF4-FFF2-40B4-BE49-F238E27FC236}">
                <a16:creationId xmlns:a16="http://schemas.microsoft.com/office/drawing/2014/main" id="{5619301A-0E39-4DFA-BD5E-631DE8A18E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6974" y="4031399"/>
            <a:ext cx="2308851" cy="2308851"/>
          </a:xfrm>
          <a:prstGeom prst="rect">
            <a:avLst/>
          </a:prstGeom>
        </p:spPr>
      </p:pic>
    </p:spTree>
    <p:extLst>
      <p:ext uri="{BB962C8B-B14F-4D97-AF65-F5344CB8AC3E}">
        <p14:creationId xmlns:p14="http://schemas.microsoft.com/office/powerpoint/2010/main" val="1691236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9A125-E87A-43EE-ADBB-C4729346994F}"/>
              </a:ext>
            </a:extLst>
          </p:cNvPr>
          <p:cNvSpPr>
            <a:spLocks noGrp="1"/>
          </p:cNvSpPr>
          <p:nvPr>
            <p:ph type="title"/>
          </p:nvPr>
        </p:nvSpPr>
        <p:spPr/>
        <p:txBody>
          <a:bodyPr>
            <a:normAutofit fontScale="90000"/>
          </a:bodyPr>
          <a:lstStyle/>
          <a:p>
            <a:r>
              <a:rPr lang="en-US" dirty="0"/>
              <a:t>Chemistry in the manufacturing industry</a:t>
            </a:r>
          </a:p>
        </p:txBody>
      </p:sp>
      <p:pic>
        <p:nvPicPr>
          <p:cNvPr id="8" name="Content Placeholder 7">
            <a:extLst>
              <a:ext uri="{FF2B5EF4-FFF2-40B4-BE49-F238E27FC236}">
                <a16:creationId xmlns:a16="http://schemas.microsoft.com/office/drawing/2014/main" id="{DBA4463D-CCD4-46C3-B219-6348FE272B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2844" y="1237099"/>
            <a:ext cx="3838457" cy="4351337"/>
          </a:xfrm>
        </p:spPr>
      </p:pic>
      <p:sp>
        <p:nvSpPr>
          <p:cNvPr id="4" name="Date Placeholder 3">
            <a:extLst>
              <a:ext uri="{FF2B5EF4-FFF2-40B4-BE49-F238E27FC236}">
                <a16:creationId xmlns:a16="http://schemas.microsoft.com/office/drawing/2014/main" id="{34E86B26-ABB9-4207-94DE-D37592D3939B}"/>
              </a:ext>
            </a:extLst>
          </p:cNvPr>
          <p:cNvSpPr>
            <a:spLocks noGrp="1"/>
          </p:cNvSpPr>
          <p:nvPr>
            <p:ph type="dt" sz="half" idx="10"/>
          </p:nvPr>
        </p:nvSpPr>
        <p:spPr/>
        <p:txBody>
          <a:bodyPr/>
          <a:lstStyle/>
          <a:p>
            <a:fld id="{0E2A704F-557C-4CF3-98D2-AA3AD49EBE26}" type="datetime2">
              <a:rPr lang="en-US" smtClean="0"/>
              <a:t>Saturday, July 30, 2022</a:t>
            </a:fld>
            <a:endParaRPr lang="en-US"/>
          </a:p>
        </p:txBody>
      </p:sp>
      <p:sp>
        <p:nvSpPr>
          <p:cNvPr id="5" name="Footer Placeholder 4">
            <a:extLst>
              <a:ext uri="{FF2B5EF4-FFF2-40B4-BE49-F238E27FC236}">
                <a16:creationId xmlns:a16="http://schemas.microsoft.com/office/drawing/2014/main" id="{905AD4A3-CE91-4A30-A0CF-4211F3D27672}"/>
              </a:ext>
            </a:extLst>
          </p:cNvPr>
          <p:cNvSpPr>
            <a:spLocks noGrp="1"/>
          </p:cNvSpPr>
          <p:nvPr>
            <p:ph type="ftr" sz="quarter" idx="11"/>
          </p:nvPr>
        </p:nvSpPr>
        <p:spPr/>
        <p:txBody>
          <a:bodyPr/>
          <a:lstStyle/>
          <a:p>
            <a:r>
              <a:rPr lang="en-US"/>
              <a:t>www.kusomaonline.com</a:t>
            </a:r>
          </a:p>
        </p:txBody>
      </p:sp>
      <p:sp>
        <p:nvSpPr>
          <p:cNvPr id="6" name="Slide Number Placeholder 5">
            <a:extLst>
              <a:ext uri="{FF2B5EF4-FFF2-40B4-BE49-F238E27FC236}">
                <a16:creationId xmlns:a16="http://schemas.microsoft.com/office/drawing/2014/main" id="{B75AEE25-0F19-49A8-B034-03978743B294}"/>
              </a:ext>
            </a:extLst>
          </p:cNvPr>
          <p:cNvSpPr>
            <a:spLocks noGrp="1"/>
          </p:cNvSpPr>
          <p:nvPr>
            <p:ph type="sldNum" sz="quarter" idx="12"/>
          </p:nvPr>
        </p:nvSpPr>
        <p:spPr/>
        <p:txBody>
          <a:bodyPr/>
          <a:lstStyle/>
          <a:p>
            <a:fld id="{F3D9B742-DEFB-4B21-A25D-8359F53170F8}" type="slidenum">
              <a:rPr lang="en-US" smtClean="0"/>
              <a:t>15</a:t>
            </a:fld>
            <a:endParaRPr lang="en-US"/>
          </a:p>
        </p:txBody>
      </p:sp>
      <p:pic>
        <p:nvPicPr>
          <p:cNvPr id="9" name="Content Placeholder 7">
            <a:extLst>
              <a:ext uri="{FF2B5EF4-FFF2-40B4-BE49-F238E27FC236}">
                <a16:creationId xmlns:a16="http://schemas.microsoft.com/office/drawing/2014/main" id="{19F6EEC8-0D85-4578-BB80-E1C7A404D9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1301" y="1749979"/>
            <a:ext cx="3838457" cy="3838457"/>
          </a:xfrm>
          <a:prstGeom prst="rect">
            <a:avLst/>
          </a:prstGeom>
        </p:spPr>
      </p:pic>
      <p:pic>
        <p:nvPicPr>
          <p:cNvPr id="10" name="Content Placeholder 7">
            <a:extLst>
              <a:ext uri="{FF2B5EF4-FFF2-40B4-BE49-F238E27FC236}">
                <a16:creationId xmlns:a16="http://schemas.microsoft.com/office/drawing/2014/main" id="{287810E5-0224-4CB6-8517-561BC79040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3911" y="2707931"/>
            <a:ext cx="3838457" cy="2880505"/>
          </a:xfrm>
          <a:prstGeom prst="rect">
            <a:avLst/>
          </a:prstGeom>
        </p:spPr>
      </p:pic>
    </p:spTree>
    <p:extLst>
      <p:ext uri="{BB962C8B-B14F-4D97-AF65-F5344CB8AC3E}">
        <p14:creationId xmlns:p14="http://schemas.microsoft.com/office/powerpoint/2010/main" val="3519109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BF261-E927-4BA8-A216-A75E6BCA0865}"/>
              </a:ext>
            </a:extLst>
          </p:cNvPr>
          <p:cNvSpPr>
            <a:spLocks noGrp="1"/>
          </p:cNvSpPr>
          <p:nvPr>
            <p:ph type="title"/>
          </p:nvPr>
        </p:nvSpPr>
        <p:spPr/>
        <p:txBody>
          <a:bodyPr/>
          <a:lstStyle/>
          <a:p>
            <a:r>
              <a:rPr lang="en-US" dirty="0"/>
              <a:t>Summary</a:t>
            </a:r>
          </a:p>
        </p:txBody>
      </p:sp>
      <p:sp>
        <p:nvSpPr>
          <p:cNvPr id="3" name="Date Placeholder 2">
            <a:extLst>
              <a:ext uri="{FF2B5EF4-FFF2-40B4-BE49-F238E27FC236}">
                <a16:creationId xmlns:a16="http://schemas.microsoft.com/office/drawing/2014/main" id="{7441560D-6598-4F75-84C2-7C98CBC32850}"/>
              </a:ext>
            </a:extLst>
          </p:cNvPr>
          <p:cNvSpPr>
            <a:spLocks noGrp="1"/>
          </p:cNvSpPr>
          <p:nvPr>
            <p:ph type="dt" sz="half" idx="10"/>
          </p:nvPr>
        </p:nvSpPr>
        <p:spPr/>
        <p:txBody>
          <a:bodyPr/>
          <a:lstStyle/>
          <a:p>
            <a:fld id="{9284BACC-9FD5-4E9A-AAC5-0B834AE7C4CE}" type="datetime2">
              <a:rPr lang="en-US" smtClean="0"/>
              <a:t>Saturday, July 30, 2022</a:t>
            </a:fld>
            <a:endParaRPr lang="en-US" dirty="0"/>
          </a:p>
        </p:txBody>
      </p:sp>
      <p:sp>
        <p:nvSpPr>
          <p:cNvPr id="4" name="Footer Placeholder 3">
            <a:extLst>
              <a:ext uri="{FF2B5EF4-FFF2-40B4-BE49-F238E27FC236}">
                <a16:creationId xmlns:a16="http://schemas.microsoft.com/office/drawing/2014/main" id="{850CAB2E-5A11-4A1F-9ACF-3F4D384DCE68}"/>
              </a:ext>
            </a:extLst>
          </p:cNvPr>
          <p:cNvSpPr>
            <a:spLocks noGrp="1"/>
          </p:cNvSpPr>
          <p:nvPr>
            <p:ph type="ftr" sz="quarter" idx="11"/>
          </p:nvPr>
        </p:nvSpPr>
        <p:spPr/>
        <p:txBody>
          <a:bodyPr/>
          <a:lstStyle/>
          <a:p>
            <a:r>
              <a:rPr lang="en-US"/>
              <a:t>www.kusomaonline.com</a:t>
            </a:r>
            <a:endParaRPr lang="en-US" dirty="0"/>
          </a:p>
        </p:txBody>
      </p:sp>
      <p:sp>
        <p:nvSpPr>
          <p:cNvPr id="5" name="Slide Number Placeholder 4">
            <a:extLst>
              <a:ext uri="{FF2B5EF4-FFF2-40B4-BE49-F238E27FC236}">
                <a16:creationId xmlns:a16="http://schemas.microsoft.com/office/drawing/2014/main" id="{2B37F778-F355-4762-815E-4A301AAA8CE4}"/>
              </a:ext>
            </a:extLst>
          </p:cNvPr>
          <p:cNvSpPr>
            <a:spLocks noGrp="1"/>
          </p:cNvSpPr>
          <p:nvPr>
            <p:ph type="sldNum" sz="quarter" idx="12"/>
          </p:nvPr>
        </p:nvSpPr>
        <p:spPr/>
        <p:txBody>
          <a:bodyPr/>
          <a:lstStyle/>
          <a:p>
            <a:fld id="{F3D9B742-DEFB-4B21-A25D-8359F53170F8}" type="slidenum">
              <a:rPr lang="en-US" smtClean="0"/>
              <a:t>16</a:t>
            </a:fld>
            <a:endParaRPr lang="en-US"/>
          </a:p>
        </p:txBody>
      </p:sp>
      <p:pic>
        <p:nvPicPr>
          <p:cNvPr id="9" name="Picture Placeholder 8">
            <a:extLst>
              <a:ext uri="{FF2B5EF4-FFF2-40B4-BE49-F238E27FC236}">
                <a16:creationId xmlns:a16="http://schemas.microsoft.com/office/drawing/2014/main" id="{242012C0-2EF1-40D4-9D78-9E40D73112E4}"/>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13976" t="38112" r="13843" b="40874"/>
          <a:stretch/>
        </p:blipFill>
        <p:spPr>
          <a:xfrm rot="16200000">
            <a:off x="-129365" y="2659027"/>
            <a:ext cx="3423687" cy="444793"/>
          </a:xfrm>
        </p:spPr>
      </p:pic>
      <p:sp>
        <p:nvSpPr>
          <p:cNvPr id="7" name="Text Placeholder 6">
            <a:extLst>
              <a:ext uri="{FF2B5EF4-FFF2-40B4-BE49-F238E27FC236}">
                <a16:creationId xmlns:a16="http://schemas.microsoft.com/office/drawing/2014/main" id="{ECF4A4CA-326B-476E-891C-47A11A043F5D}"/>
              </a:ext>
            </a:extLst>
          </p:cNvPr>
          <p:cNvSpPr>
            <a:spLocks noGrp="1"/>
          </p:cNvSpPr>
          <p:nvPr>
            <p:ph type="body" sz="quarter" idx="15"/>
          </p:nvPr>
        </p:nvSpPr>
        <p:spPr/>
        <p:txBody>
          <a:bodyPr/>
          <a:lstStyle/>
          <a:p>
            <a:r>
              <a:rPr lang="en-US" dirty="0"/>
              <a:t>Summarize the reasons why we should study chemistry</a:t>
            </a:r>
          </a:p>
          <a:p>
            <a:pPr marL="342900" indent="-342900">
              <a:buFont typeface="+mj-lt"/>
              <a:buAutoNum type="arabicPeriod"/>
            </a:pPr>
            <a:r>
              <a:rPr lang="en-US" dirty="0"/>
              <a:t> </a:t>
            </a:r>
          </a:p>
          <a:p>
            <a:pPr marL="342900" indent="-342900">
              <a:buFont typeface="+mj-lt"/>
              <a:buAutoNum type="arabicPeriod"/>
            </a:pPr>
            <a:r>
              <a:rPr lang="en-US" dirty="0"/>
              <a:t> </a:t>
            </a:r>
          </a:p>
          <a:p>
            <a:pPr marL="342900" indent="-342900">
              <a:buFont typeface="+mj-lt"/>
              <a:buAutoNum type="arabicPeriod"/>
            </a:pPr>
            <a:r>
              <a:rPr lang="en-US" dirty="0"/>
              <a:t> </a:t>
            </a:r>
          </a:p>
          <a:p>
            <a:pPr marL="342900" indent="-342900">
              <a:buFont typeface="+mj-lt"/>
              <a:buAutoNum type="arabicPeriod"/>
            </a:pPr>
            <a:r>
              <a:rPr lang="en-US" dirty="0"/>
              <a:t> </a:t>
            </a:r>
          </a:p>
          <a:p>
            <a:pPr marL="342900" indent="-342900">
              <a:buFont typeface="+mj-lt"/>
              <a:buAutoNum type="arabicPeriod"/>
            </a:pPr>
            <a:r>
              <a:rPr lang="en-US" dirty="0"/>
              <a:t> </a:t>
            </a:r>
          </a:p>
          <a:p>
            <a:pPr marL="342900" indent="-342900">
              <a:buFont typeface="+mj-lt"/>
              <a:buAutoNum type="arabicPeriod"/>
            </a:pPr>
            <a:r>
              <a:rPr lang="en-US" dirty="0"/>
              <a:t> </a:t>
            </a:r>
          </a:p>
        </p:txBody>
      </p:sp>
    </p:spTree>
    <p:extLst>
      <p:ext uri="{BB962C8B-B14F-4D97-AF65-F5344CB8AC3E}">
        <p14:creationId xmlns:p14="http://schemas.microsoft.com/office/powerpoint/2010/main" val="3646492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03F5F-DA86-492D-8B94-C8724A4B45B6}"/>
              </a:ext>
            </a:extLst>
          </p:cNvPr>
          <p:cNvSpPr>
            <a:spLocks noGrp="1"/>
          </p:cNvSpPr>
          <p:nvPr>
            <p:ph type="title"/>
          </p:nvPr>
        </p:nvSpPr>
        <p:spPr/>
        <p:txBody>
          <a:bodyPr/>
          <a:lstStyle/>
          <a:p>
            <a:r>
              <a:rPr lang="en-US" dirty="0"/>
              <a:t>Activity 1.5</a:t>
            </a:r>
          </a:p>
        </p:txBody>
      </p:sp>
      <p:sp>
        <p:nvSpPr>
          <p:cNvPr id="3" name="Date Placeholder 2">
            <a:extLst>
              <a:ext uri="{FF2B5EF4-FFF2-40B4-BE49-F238E27FC236}">
                <a16:creationId xmlns:a16="http://schemas.microsoft.com/office/drawing/2014/main" id="{49BE983B-E563-4414-B270-59A4C9C21F1B}"/>
              </a:ext>
            </a:extLst>
          </p:cNvPr>
          <p:cNvSpPr>
            <a:spLocks noGrp="1"/>
          </p:cNvSpPr>
          <p:nvPr>
            <p:ph type="dt" sz="half" idx="10"/>
          </p:nvPr>
        </p:nvSpPr>
        <p:spPr/>
        <p:txBody>
          <a:bodyPr/>
          <a:lstStyle/>
          <a:p>
            <a:fld id="{3FA22288-7CBD-4BDD-BAE0-5B05F1BD9DFC}" type="datetime2">
              <a:rPr lang="en-US" smtClean="0"/>
              <a:t>Saturday, July 30, 2022</a:t>
            </a:fld>
            <a:endParaRPr lang="en-US" dirty="0"/>
          </a:p>
        </p:txBody>
      </p:sp>
      <p:sp>
        <p:nvSpPr>
          <p:cNvPr id="4" name="Footer Placeholder 3">
            <a:extLst>
              <a:ext uri="{FF2B5EF4-FFF2-40B4-BE49-F238E27FC236}">
                <a16:creationId xmlns:a16="http://schemas.microsoft.com/office/drawing/2014/main" id="{0C590691-D60E-42D9-8C37-5E454C6C3585}"/>
              </a:ext>
            </a:extLst>
          </p:cNvPr>
          <p:cNvSpPr>
            <a:spLocks noGrp="1"/>
          </p:cNvSpPr>
          <p:nvPr>
            <p:ph type="ftr" sz="quarter" idx="11"/>
          </p:nvPr>
        </p:nvSpPr>
        <p:spPr/>
        <p:txBody>
          <a:bodyPr/>
          <a:lstStyle/>
          <a:p>
            <a:r>
              <a:rPr lang="en-US"/>
              <a:t>www.kusomaonline.com</a:t>
            </a:r>
            <a:endParaRPr lang="en-US" dirty="0"/>
          </a:p>
        </p:txBody>
      </p:sp>
      <p:sp>
        <p:nvSpPr>
          <p:cNvPr id="5" name="Slide Number Placeholder 4">
            <a:extLst>
              <a:ext uri="{FF2B5EF4-FFF2-40B4-BE49-F238E27FC236}">
                <a16:creationId xmlns:a16="http://schemas.microsoft.com/office/drawing/2014/main" id="{225F9701-B7B7-4746-9A54-494C4744E75B}"/>
              </a:ext>
            </a:extLst>
          </p:cNvPr>
          <p:cNvSpPr>
            <a:spLocks noGrp="1"/>
          </p:cNvSpPr>
          <p:nvPr>
            <p:ph type="sldNum" sz="quarter" idx="12"/>
          </p:nvPr>
        </p:nvSpPr>
        <p:spPr/>
        <p:txBody>
          <a:bodyPr/>
          <a:lstStyle/>
          <a:p>
            <a:fld id="{F3D9B742-DEFB-4B21-A25D-8359F53170F8}" type="slidenum">
              <a:rPr lang="en-US" smtClean="0"/>
              <a:t>17</a:t>
            </a:fld>
            <a:endParaRPr lang="en-US"/>
          </a:p>
        </p:txBody>
      </p:sp>
      <p:sp>
        <p:nvSpPr>
          <p:cNvPr id="6" name="Text Placeholder 5">
            <a:extLst>
              <a:ext uri="{FF2B5EF4-FFF2-40B4-BE49-F238E27FC236}">
                <a16:creationId xmlns:a16="http://schemas.microsoft.com/office/drawing/2014/main" id="{D3674944-DCBB-46B8-95E2-0DB774CAA479}"/>
              </a:ext>
            </a:extLst>
          </p:cNvPr>
          <p:cNvSpPr>
            <a:spLocks noGrp="1"/>
          </p:cNvSpPr>
          <p:nvPr>
            <p:ph type="body" sz="quarter" idx="13"/>
          </p:nvPr>
        </p:nvSpPr>
        <p:spPr/>
        <p:txBody>
          <a:bodyPr>
            <a:normAutofit lnSpcReduction="10000"/>
          </a:bodyPr>
          <a:lstStyle/>
          <a:p>
            <a:r>
              <a:rPr lang="en-US" dirty="0"/>
              <a:t>Relationship between Chemistry and other subjects</a:t>
            </a:r>
          </a:p>
        </p:txBody>
      </p:sp>
      <p:sp>
        <p:nvSpPr>
          <p:cNvPr id="8" name="Text Placeholder 7">
            <a:extLst>
              <a:ext uri="{FF2B5EF4-FFF2-40B4-BE49-F238E27FC236}">
                <a16:creationId xmlns:a16="http://schemas.microsoft.com/office/drawing/2014/main" id="{61AC83D4-AA0C-4521-9166-57776E0C3770}"/>
              </a:ext>
            </a:extLst>
          </p:cNvPr>
          <p:cNvSpPr>
            <a:spLocks noGrp="1"/>
          </p:cNvSpPr>
          <p:nvPr>
            <p:ph type="body" sz="quarter" idx="15"/>
          </p:nvPr>
        </p:nvSpPr>
        <p:spPr/>
        <p:txBody>
          <a:bodyPr/>
          <a:lstStyle/>
          <a:p>
            <a:r>
              <a:rPr lang="en-US" dirty="0"/>
              <a:t>Research how chemistry is related to the following:</a:t>
            </a:r>
          </a:p>
          <a:p>
            <a:endParaRPr lang="en-US" dirty="0"/>
          </a:p>
          <a:p>
            <a:pPr marL="342900" indent="-342900">
              <a:buFont typeface="+mj-lt"/>
              <a:buAutoNum type="arabicPeriod"/>
            </a:pPr>
            <a:r>
              <a:rPr lang="en-US" dirty="0"/>
              <a:t>Biology</a:t>
            </a:r>
          </a:p>
          <a:p>
            <a:pPr marL="342900" indent="-342900">
              <a:buFont typeface="+mj-lt"/>
              <a:buAutoNum type="arabicPeriod"/>
            </a:pPr>
            <a:r>
              <a:rPr lang="en-US" dirty="0"/>
              <a:t>Chemistry</a:t>
            </a:r>
          </a:p>
          <a:p>
            <a:pPr marL="342900" indent="-342900">
              <a:buFont typeface="+mj-lt"/>
              <a:buAutoNum type="arabicPeriod"/>
            </a:pPr>
            <a:r>
              <a:rPr lang="en-US" dirty="0"/>
              <a:t>Physics</a:t>
            </a:r>
          </a:p>
          <a:p>
            <a:pPr marL="342900" indent="-342900">
              <a:buFont typeface="+mj-lt"/>
              <a:buAutoNum type="arabicPeriod"/>
            </a:pPr>
            <a:r>
              <a:rPr lang="en-US" dirty="0"/>
              <a:t>Geology</a:t>
            </a:r>
          </a:p>
          <a:p>
            <a:pPr marL="342900" indent="-342900">
              <a:buFont typeface="+mj-lt"/>
              <a:buAutoNum type="arabicPeriod"/>
            </a:pPr>
            <a:r>
              <a:rPr lang="en-US" dirty="0"/>
              <a:t>Mathematics</a:t>
            </a:r>
          </a:p>
        </p:txBody>
      </p:sp>
      <p:sp>
        <p:nvSpPr>
          <p:cNvPr id="9" name="Text Placeholder 8">
            <a:extLst>
              <a:ext uri="{FF2B5EF4-FFF2-40B4-BE49-F238E27FC236}">
                <a16:creationId xmlns:a16="http://schemas.microsoft.com/office/drawing/2014/main" id="{76D1BF24-D1CE-4FD7-900E-0FECC8C9BAF1}"/>
              </a:ext>
            </a:extLst>
          </p:cNvPr>
          <p:cNvSpPr>
            <a:spLocks noGrp="1"/>
          </p:cNvSpPr>
          <p:nvPr>
            <p:ph type="body" sz="quarter" idx="16"/>
          </p:nvPr>
        </p:nvSpPr>
        <p:spPr/>
        <p:txBody>
          <a:bodyPr>
            <a:normAutofit fontScale="92500" lnSpcReduction="20000"/>
          </a:bodyPr>
          <a:lstStyle/>
          <a:p>
            <a:r>
              <a:rPr lang="en-US" b="1" dirty="0"/>
              <a:t>What is needed for the activity:</a:t>
            </a:r>
          </a:p>
          <a:p>
            <a:r>
              <a:rPr lang="en-US" dirty="0"/>
              <a:t>Internet, Textbooks or Consulting Adults</a:t>
            </a:r>
          </a:p>
        </p:txBody>
      </p:sp>
      <p:graphicFrame>
        <p:nvGraphicFramePr>
          <p:cNvPr id="10" name="Diagram 9">
            <a:extLst>
              <a:ext uri="{FF2B5EF4-FFF2-40B4-BE49-F238E27FC236}">
                <a16:creationId xmlns:a16="http://schemas.microsoft.com/office/drawing/2014/main" id="{E2EFC9FF-833A-4238-8048-034B32FE2823}"/>
              </a:ext>
            </a:extLst>
          </p:cNvPr>
          <p:cNvGraphicFramePr/>
          <p:nvPr>
            <p:extLst>
              <p:ext uri="{D42A27DB-BD31-4B8C-83A1-F6EECF244321}">
                <p14:modId xmlns:p14="http://schemas.microsoft.com/office/powerpoint/2010/main" val="1944994014"/>
              </p:ext>
            </p:extLst>
          </p:nvPr>
        </p:nvGraphicFramePr>
        <p:xfrm>
          <a:off x="8016536" y="1612350"/>
          <a:ext cx="3939953" cy="2895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6978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3F1B8-7C63-4B69-8441-FC833D5361B6}"/>
              </a:ext>
            </a:extLst>
          </p:cNvPr>
          <p:cNvSpPr>
            <a:spLocks noGrp="1"/>
          </p:cNvSpPr>
          <p:nvPr>
            <p:ph type="title"/>
          </p:nvPr>
        </p:nvSpPr>
        <p:spPr/>
        <p:txBody>
          <a:bodyPr/>
          <a:lstStyle/>
          <a:p>
            <a:r>
              <a:rPr lang="en-US" dirty="0"/>
              <a:t>Activity 1.6</a:t>
            </a:r>
          </a:p>
        </p:txBody>
      </p:sp>
      <p:sp>
        <p:nvSpPr>
          <p:cNvPr id="3" name="Date Placeholder 2">
            <a:extLst>
              <a:ext uri="{FF2B5EF4-FFF2-40B4-BE49-F238E27FC236}">
                <a16:creationId xmlns:a16="http://schemas.microsoft.com/office/drawing/2014/main" id="{650C82BC-4257-4B42-9E36-F4C47D40D3EF}"/>
              </a:ext>
            </a:extLst>
          </p:cNvPr>
          <p:cNvSpPr>
            <a:spLocks noGrp="1"/>
          </p:cNvSpPr>
          <p:nvPr>
            <p:ph type="dt" sz="half" idx="10"/>
          </p:nvPr>
        </p:nvSpPr>
        <p:spPr/>
        <p:txBody>
          <a:bodyPr/>
          <a:lstStyle/>
          <a:p>
            <a:fld id="{3FA22288-7CBD-4BDD-BAE0-5B05F1BD9DFC}" type="datetime2">
              <a:rPr lang="en-US" smtClean="0"/>
              <a:t>Saturday, July 30, 2022</a:t>
            </a:fld>
            <a:endParaRPr lang="en-US" dirty="0"/>
          </a:p>
        </p:txBody>
      </p:sp>
      <p:sp>
        <p:nvSpPr>
          <p:cNvPr id="4" name="Footer Placeholder 3">
            <a:extLst>
              <a:ext uri="{FF2B5EF4-FFF2-40B4-BE49-F238E27FC236}">
                <a16:creationId xmlns:a16="http://schemas.microsoft.com/office/drawing/2014/main" id="{2CE7CAFC-1248-4C52-B8A4-BBA03E81B030}"/>
              </a:ext>
            </a:extLst>
          </p:cNvPr>
          <p:cNvSpPr>
            <a:spLocks noGrp="1"/>
          </p:cNvSpPr>
          <p:nvPr>
            <p:ph type="ftr" sz="quarter" idx="11"/>
          </p:nvPr>
        </p:nvSpPr>
        <p:spPr/>
        <p:txBody>
          <a:bodyPr/>
          <a:lstStyle/>
          <a:p>
            <a:r>
              <a:rPr lang="en-US"/>
              <a:t>www.kusomaonline.com</a:t>
            </a:r>
            <a:endParaRPr lang="en-US" dirty="0"/>
          </a:p>
        </p:txBody>
      </p:sp>
      <p:sp>
        <p:nvSpPr>
          <p:cNvPr id="5" name="Slide Number Placeholder 4">
            <a:extLst>
              <a:ext uri="{FF2B5EF4-FFF2-40B4-BE49-F238E27FC236}">
                <a16:creationId xmlns:a16="http://schemas.microsoft.com/office/drawing/2014/main" id="{2B5D66A1-ED7F-4748-9047-BA38CC10B8C7}"/>
              </a:ext>
            </a:extLst>
          </p:cNvPr>
          <p:cNvSpPr>
            <a:spLocks noGrp="1"/>
          </p:cNvSpPr>
          <p:nvPr>
            <p:ph type="sldNum" sz="quarter" idx="12"/>
          </p:nvPr>
        </p:nvSpPr>
        <p:spPr/>
        <p:txBody>
          <a:bodyPr/>
          <a:lstStyle/>
          <a:p>
            <a:fld id="{F3D9B742-DEFB-4B21-A25D-8359F53170F8}" type="slidenum">
              <a:rPr lang="en-US" smtClean="0"/>
              <a:t>18</a:t>
            </a:fld>
            <a:endParaRPr lang="en-US"/>
          </a:p>
        </p:txBody>
      </p:sp>
      <p:sp>
        <p:nvSpPr>
          <p:cNvPr id="6" name="Text Placeholder 5">
            <a:extLst>
              <a:ext uri="{FF2B5EF4-FFF2-40B4-BE49-F238E27FC236}">
                <a16:creationId xmlns:a16="http://schemas.microsoft.com/office/drawing/2014/main" id="{93E7BE6A-EA2A-4883-A37A-39DBF43F9CF4}"/>
              </a:ext>
            </a:extLst>
          </p:cNvPr>
          <p:cNvSpPr>
            <a:spLocks noGrp="1"/>
          </p:cNvSpPr>
          <p:nvPr>
            <p:ph type="body" sz="quarter" idx="13"/>
          </p:nvPr>
        </p:nvSpPr>
        <p:spPr/>
        <p:txBody>
          <a:bodyPr>
            <a:normAutofit lnSpcReduction="10000"/>
          </a:bodyPr>
          <a:lstStyle/>
          <a:p>
            <a:r>
              <a:rPr lang="en-US" dirty="0"/>
              <a:t>What careers can a person that studies chemistry pursue? </a:t>
            </a:r>
          </a:p>
        </p:txBody>
      </p:sp>
      <p:sp>
        <p:nvSpPr>
          <p:cNvPr id="8" name="Text Placeholder 7">
            <a:extLst>
              <a:ext uri="{FF2B5EF4-FFF2-40B4-BE49-F238E27FC236}">
                <a16:creationId xmlns:a16="http://schemas.microsoft.com/office/drawing/2014/main" id="{EFE287AC-01D1-4CEA-9CFD-515D7AA65233}"/>
              </a:ext>
            </a:extLst>
          </p:cNvPr>
          <p:cNvSpPr>
            <a:spLocks noGrp="1"/>
          </p:cNvSpPr>
          <p:nvPr>
            <p:ph type="body" sz="quarter" idx="15"/>
          </p:nvPr>
        </p:nvSpPr>
        <p:spPr/>
        <p:txBody>
          <a:bodyPr/>
          <a:lstStyle/>
          <a:p>
            <a:pPr marL="342900" indent="-342900">
              <a:buFont typeface="+mj-lt"/>
              <a:buAutoNum type="arabicPeriod"/>
            </a:pPr>
            <a:r>
              <a:rPr lang="en-US" dirty="0"/>
              <a:t>Review with your group members the applications of chemistry to different sectors in Uganda</a:t>
            </a:r>
          </a:p>
          <a:p>
            <a:pPr marL="342900" indent="-342900">
              <a:buFont typeface="+mj-lt"/>
              <a:buAutoNum type="arabicPeriod"/>
            </a:pPr>
            <a:r>
              <a:rPr lang="en-US" dirty="0"/>
              <a:t>Find out and discuss careers that people who work in the following sectors pursue:</a:t>
            </a:r>
          </a:p>
          <a:p>
            <a:pPr marL="1085850" lvl="1" indent="-400050">
              <a:buFont typeface="+mj-lt"/>
              <a:buAutoNum type="romanLcPeriod"/>
            </a:pPr>
            <a:r>
              <a:rPr lang="en-US" sz="1600" dirty="0"/>
              <a:t>Education</a:t>
            </a:r>
          </a:p>
          <a:p>
            <a:pPr marL="1085850" lvl="1" indent="-400050">
              <a:buFont typeface="+mj-lt"/>
              <a:buAutoNum type="romanLcPeriod"/>
            </a:pPr>
            <a:r>
              <a:rPr lang="en-US" sz="1600" dirty="0"/>
              <a:t>Health</a:t>
            </a:r>
          </a:p>
          <a:p>
            <a:pPr marL="1085850" lvl="1" indent="-400050">
              <a:buFont typeface="+mj-lt"/>
              <a:buAutoNum type="romanLcPeriod"/>
            </a:pPr>
            <a:r>
              <a:rPr lang="en-US" sz="1600" dirty="0"/>
              <a:t>Agriculture</a:t>
            </a:r>
          </a:p>
          <a:p>
            <a:pPr marL="1085850" lvl="1" indent="-400050">
              <a:buFont typeface="+mj-lt"/>
              <a:buAutoNum type="romanLcPeriod"/>
            </a:pPr>
            <a:r>
              <a:rPr lang="en-US" sz="1600" dirty="0"/>
              <a:t>Manufacturing</a:t>
            </a:r>
          </a:p>
          <a:p>
            <a:pPr marL="1085850" lvl="1" indent="-400050">
              <a:buFont typeface="+mj-lt"/>
              <a:buAutoNum type="romanLcPeriod"/>
            </a:pPr>
            <a:r>
              <a:rPr lang="en-US" sz="1600" dirty="0"/>
              <a:t>Construction</a:t>
            </a:r>
          </a:p>
          <a:p>
            <a:pPr marL="228600" indent="-228600">
              <a:buFont typeface="+mj-lt"/>
              <a:buAutoNum type="arabicPeriod"/>
            </a:pPr>
            <a:r>
              <a:rPr lang="en-US" dirty="0"/>
              <a:t>Present your findings to the rest of the class</a:t>
            </a:r>
          </a:p>
        </p:txBody>
      </p:sp>
      <p:sp>
        <p:nvSpPr>
          <p:cNvPr id="9" name="Text Placeholder 8">
            <a:extLst>
              <a:ext uri="{FF2B5EF4-FFF2-40B4-BE49-F238E27FC236}">
                <a16:creationId xmlns:a16="http://schemas.microsoft.com/office/drawing/2014/main" id="{BE1652CD-7A17-4016-9B0F-BC13561F3AB2}"/>
              </a:ext>
            </a:extLst>
          </p:cNvPr>
          <p:cNvSpPr>
            <a:spLocks noGrp="1"/>
          </p:cNvSpPr>
          <p:nvPr>
            <p:ph type="body" sz="quarter" idx="16"/>
          </p:nvPr>
        </p:nvSpPr>
        <p:spPr/>
        <p:txBody>
          <a:bodyPr/>
          <a:lstStyle/>
          <a:p>
            <a:endParaRPr lang="en-US"/>
          </a:p>
        </p:txBody>
      </p:sp>
      <p:pic>
        <p:nvPicPr>
          <p:cNvPr id="21" name="Picture 20">
            <a:extLst>
              <a:ext uri="{FF2B5EF4-FFF2-40B4-BE49-F238E27FC236}">
                <a16:creationId xmlns:a16="http://schemas.microsoft.com/office/drawing/2014/main" id="{3BD35293-508B-4E7D-866C-2BB330593A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688433">
            <a:off x="8573387" y="1264474"/>
            <a:ext cx="2971800" cy="1533525"/>
          </a:xfrm>
          <a:prstGeom prst="rect">
            <a:avLst/>
          </a:prstGeom>
        </p:spPr>
      </p:pic>
    </p:spTree>
    <p:extLst>
      <p:ext uri="{BB962C8B-B14F-4D97-AF65-F5344CB8AC3E}">
        <p14:creationId xmlns:p14="http://schemas.microsoft.com/office/powerpoint/2010/main" val="521421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83A04-A248-491B-B73D-4A1D9ED94DFC}"/>
              </a:ext>
            </a:extLst>
          </p:cNvPr>
          <p:cNvSpPr>
            <a:spLocks noGrp="1"/>
          </p:cNvSpPr>
          <p:nvPr>
            <p:ph type="title"/>
          </p:nvPr>
        </p:nvSpPr>
        <p:spPr/>
        <p:txBody>
          <a:bodyPr>
            <a:normAutofit fontScale="90000"/>
          </a:bodyPr>
          <a:lstStyle/>
          <a:p>
            <a:r>
              <a:rPr lang="en-US" dirty="0"/>
              <a:t>Test Your Knowledge</a:t>
            </a:r>
          </a:p>
        </p:txBody>
      </p:sp>
      <p:sp>
        <p:nvSpPr>
          <p:cNvPr id="3" name="Content Placeholder 2">
            <a:extLst>
              <a:ext uri="{FF2B5EF4-FFF2-40B4-BE49-F238E27FC236}">
                <a16:creationId xmlns:a16="http://schemas.microsoft.com/office/drawing/2014/main" id="{97294007-BBBE-4053-9799-62934F1C27C7}"/>
              </a:ext>
            </a:extLst>
          </p:cNvPr>
          <p:cNvSpPr>
            <a:spLocks noGrp="1"/>
          </p:cNvSpPr>
          <p:nvPr>
            <p:ph idx="1"/>
          </p:nvPr>
        </p:nvSpPr>
        <p:spPr>
          <a:xfrm>
            <a:off x="838200" y="1461641"/>
            <a:ext cx="7912395" cy="2536201"/>
          </a:xfrm>
        </p:spPr>
        <p:txBody>
          <a:bodyPr>
            <a:normAutofit/>
          </a:bodyPr>
          <a:lstStyle/>
          <a:p>
            <a:pPr marL="514350" indent="-514350">
              <a:buFont typeface="+mj-lt"/>
              <a:buAutoNum type="arabicPeriod"/>
            </a:pPr>
            <a:r>
              <a:rPr lang="en-US" sz="1600" dirty="0"/>
              <a:t>State one way each of the following subjects is related to chemistry:</a:t>
            </a:r>
          </a:p>
          <a:p>
            <a:pPr marL="1428750" lvl="2" indent="-514350">
              <a:buFont typeface="+mj-lt"/>
              <a:buAutoNum type="romanLcPeriod"/>
            </a:pPr>
            <a:r>
              <a:rPr lang="en-US" sz="1600" dirty="0"/>
              <a:t>Biology</a:t>
            </a:r>
          </a:p>
          <a:p>
            <a:pPr marL="1428750" lvl="2" indent="-514350">
              <a:buFont typeface="+mj-lt"/>
              <a:buAutoNum type="romanLcPeriod"/>
            </a:pPr>
            <a:r>
              <a:rPr lang="en-US" sz="1600" dirty="0"/>
              <a:t>Physics</a:t>
            </a:r>
          </a:p>
          <a:p>
            <a:pPr marL="1428750" lvl="2" indent="-514350">
              <a:buFont typeface="+mj-lt"/>
              <a:buAutoNum type="romanLcPeriod"/>
            </a:pPr>
            <a:r>
              <a:rPr lang="en-US" sz="1600" dirty="0"/>
              <a:t>Geology</a:t>
            </a:r>
          </a:p>
          <a:p>
            <a:pPr marL="514350" indent="-514350">
              <a:buFont typeface="+mj-lt"/>
              <a:buAutoNum type="arabicPeriod"/>
            </a:pPr>
            <a:r>
              <a:rPr lang="en-US" sz="1600" dirty="0"/>
              <a:t>Identify four careers and professions that apply the knowledge and skills acquired in chemistry</a:t>
            </a:r>
          </a:p>
          <a:p>
            <a:pPr marL="514350" indent="-514350">
              <a:buFont typeface="+mj-lt"/>
              <a:buAutoNum type="arabicPeriod"/>
            </a:pPr>
            <a:r>
              <a:rPr lang="en-US" sz="1600" dirty="0"/>
              <a:t>State three sectors in the Ugandan economy that rely on the knowledge of chemistry </a:t>
            </a:r>
          </a:p>
          <a:p>
            <a:pPr marL="742950" lvl="1" indent="-514350">
              <a:buFont typeface="+mj-lt"/>
              <a:buAutoNum type="romanLcPeriod"/>
            </a:pPr>
            <a:endParaRPr lang="en-US" sz="1200" dirty="0"/>
          </a:p>
        </p:txBody>
      </p:sp>
      <p:sp>
        <p:nvSpPr>
          <p:cNvPr id="4" name="Date Placeholder 3">
            <a:extLst>
              <a:ext uri="{FF2B5EF4-FFF2-40B4-BE49-F238E27FC236}">
                <a16:creationId xmlns:a16="http://schemas.microsoft.com/office/drawing/2014/main" id="{079F45F6-3816-4A05-A405-2F5393F31AB4}"/>
              </a:ext>
            </a:extLst>
          </p:cNvPr>
          <p:cNvSpPr>
            <a:spLocks noGrp="1"/>
          </p:cNvSpPr>
          <p:nvPr>
            <p:ph type="dt" sz="half" idx="10"/>
          </p:nvPr>
        </p:nvSpPr>
        <p:spPr/>
        <p:txBody>
          <a:bodyPr/>
          <a:lstStyle/>
          <a:p>
            <a:fld id="{0E2A704F-557C-4CF3-98D2-AA3AD49EBE26}" type="datetime2">
              <a:rPr lang="en-US" smtClean="0"/>
              <a:t>Saturday, July 30, 2022</a:t>
            </a:fld>
            <a:endParaRPr lang="en-US"/>
          </a:p>
        </p:txBody>
      </p:sp>
      <p:sp>
        <p:nvSpPr>
          <p:cNvPr id="5" name="Footer Placeholder 4">
            <a:extLst>
              <a:ext uri="{FF2B5EF4-FFF2-40B4-BE49-F238E27FC236}">
                <a16:creationId xmlns:a16="http://schemas.microsoft.com/office/drawing/2014/main" id="{9570ED1B-F66B-4F0C-90F7-6029651528C6}"/>
              </a:ext>
            </a:extLst>
          </p:cNvPr>
          <p:cNvSpPr>
            <a:spLocks noGrp="1"/>
          </p:cNvSpPr>
          <p:nvPr>
            <p:ph type="ftr" sz="quarter" idx="11"/>
          </p:nvPr>
        </p:nvSpPr>
        <p:spPr/>
        <p:txBody>
          <a:bodyPr/>
          <a:lstStyle/>
          <a:p>
            <a:r>
              <a:rPr lang="en-US"/>
              <a:t>www.kusomaonline.com</a:t>
            </a:r>
          </a:p>
        </p:txBody>
      </p:sp>
      <p:sp>
        <p:nvSpPr>
          <p:cNvPr id="6" name="Slide Number Placeholder 5">
            <a:extLst>
              <a:ext uri="{FF2B5EF4-FFF2-40B4-BE49-F238E27FC236}">
                <a16:creationId xmlns:a16="http://schemas.microsoft.com/office/drawing/2014/main" id="{EC405A9D-7782-44D8-ADC7-6E1E85ADD0EF}"/>
              </a:ext>
            </a:extLst>
          </p:cNvPr>
          <p:cNvSpPr>
            <a:spLocks noGrp="1"/>
          </p:cNvSpPr>
          <p:nvPr>
            <p:ph type="sldNum" sz="quarter" idx="12"/>
          </p:nvPr>
        </p:nvSpPr>
        <p:spPr/>
        <p:txBody>
          <a:bodyPr/>
          <a:lstStyle/>
          <a:p>
            <a:fld id="{F3D9B742-DEFB-4B21-A25D-8359F53170F8}" type="slidenum">
              <a:rPr lang="en-US" smtClean="0"/>
              <a:t>19</a:t>
            </a:fld>
            <a:endParaRPr lang="en-US"/>
          </a:p>
        </p:txBody>
      </p:sp>
      <p:pic>
        <p:nvPicPr>
          <p:cNvPr id="10" name="Picture 9">
            <a:extLst>
              <a:ext uri="{FF2B5EF4-FFF2-40B4-BE49-F238E27FC236}">
                <a16:creationId xmlns:a16="http://schemas.microsoft.com/office/drawing/2014/main" id="{743D9D6D-E852-475C-8C29-BE1EF8133F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8176" y="1409589"/>
            <a:ext cx="2381250" cy="2381250"/>
          </a:xfrm>
          <a:prstGeom prst="rect">
            <a:avLst/>
          </a:prstGeom>
        </p:spPr>
      </p:pic>
    </p:spTree>
    <p:extLst>
      <p:ext uri="{BB962C8B-B14F-4D97-AF65-F5344CB8AC3E}">
        <p14:creationId xmlns:p14="http://schemas.microsoft.com/office/powerpoint/2010/main" val="4062209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65A43-142E-4871-8445-D39768093DC8}"/>
              </a:ext>
            </a:extLst>
          </p:cNvPr>
          <p:cNvSpPr>
            <a:spLocks noGrp="1"/>
          </p:cNvSpPr>
          <p:nvPr>
            <p:ph type="title"/>
          </p:nvPr>
        </p:nvSpPr>
        <p:spPr/>
        <p:txBody>
          <a:bodyPr>
            <a:normAutofit fontScale="90000"/>
          </a:bodyPr>
          <a:lstStyle/>
          <a:p>
            <a:r>
              <a:rPr lang="en-US" dirty="0"/>
              <a:t>What is chemistry?</a:t>
            </a:r>
          </a:p>
        </p:txBody>
      </p:sp>
      <p:pic>
        <p:nvPicPr>
          <p:cNvPr id="8" name="Content Placeholder 7">
            <a:extLst>
              <a:ext uri="{FF2B5EF4-FFF2-40B4-BE49-F238E27FC236}">
                <a16:creationId xmlns:a16="http://schemas.microsoft.com/office/drawing/2014/main" id="{7C3201A2-021A-48F8-A0E7-E72A34B3489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253331"/>
            <a:ext cx="8548795" cy="4351337"/>
          </a:xfrm>
        </p:spPr>
      </p:pic>
      <p:sp>
        <p:nvSpPr>
          <p:cNvPr id="4" name="Date Placeholder 3">
            <a:extLst>
              <a:ext uri="{FF2B5EF4-FFF2-40B4-BE49-F238E27FC236}">
                <a16:creationId xmlns:a16="http://schemas.microsoft.com/office/drawing/2014/main" id="{CD357129-3D6A-4171-AFCC-7A8D4A623A34}"/>
              </a:ext>
            </a:extLst>
          </p:cNvPr>
          <p:cNvSpPr>
            <a:spLocks noGrp="1"/>
          </p:cNvSpPr>
          <p:nvPr>
            <p:ph type="dt" sz="half" idx="10"/>
          </p:nvPr>
        </p:nvSpPr>
        <p:spPr/>
        <p:txBody>
          <a:bodyPr/>
          <a:lstStyle/>
          <a:p>
            <a:fld id="{715D58D2-EA80-4507-909C-3BA87C8A57F7}" type="datetime2">
              <a:rPr lang="en-US" smtClean="0"/>
              <a:t>Saturday, July 30, 2022</a:t>
            </a:fld>
            <a:endParaRPr lang="en-US"/>
          </a:p>
        </p:txBody>
      </p:sp>
      <p:sp>
        <p:nvSpPr>
          <p:cNvPr id="5" name="Footer Placeholder 4">
            <a:extLst>
              <a:ext uri="{FF2B5EF4-FFF2-40B4-BE49-F238E27FC236}">
                <a16:creationId xmlns:a16="http://schemas.microsoft.com/office/drawing/2014/main" id="{2174775C-34B6-4516-ABAB-29A4A27DA1B0}"/>
              </a:ext>
            </a:extLst>
          </p:cNvPr>
          <p:cNvSpPr>
            <a:spLocks noGrp="1"/>
          </p:cNvSpPr>
          <p:nvPr>
            <p:ph type="ftr" sz="quarter" idx="11"/>
          </p:nvPr>
        </p:nvSpPr>
        <p:spPr/>
        <p:txBody>
          <a:bodyPr/>
          <a:lstStyle/>
          <a:p>
            <a:r>
              <a:rPr lang="en-US"/>
              <a:t>www.kusomaonline.com</a:t>
            </a:r>
          </a:p>
        </p:txBody>
      </p:sp>
      <p:sp>
        <p:nvSpPr>
          <p:cNvPr id="6" name="Slide Number Placeholder 5">
            <a:extLst>
              <a:ext uri="{FF2B5EF4-FFF2-40B4-BE49-F238E27FC236}">
                <a16:creationId xmlns:a16="http://schemas.microsoft.com/office/drawing/2014/main" id="{F025983F-CC06-422A-A0BE-25E58D3D4FFD}"/>
              </a:ext>
            </a:extLst>
          </p:cNvPr>
          <p:cNvSpPr>
            <a:spLocks noGrp="1"/>
          </p:cNvSpPr>
          <p:nvPr>
            <p:ph type="sldNum" sz="quarter" idx="12"/>
          </p:nvPr>
        </p:nvSpPr>
        <p:spPr/>
        <p:txBody>
          <a:bodyPr/>
          <a:lstStyle/>
          <a:p>
            <a:fld id="{F3D9B742-DEFB-4B21-A25D-8359F53170F8}" type="slidenum">
              <a:rPr lang="en-US" smtClean="0"/>
              <a:t>2</a:t>
            </a:fld>
            <a:endParaRPr lang="en-US"/>
          </a:p>
        </p:txBody>
      </p:sp>
      <p:sp>
        <p:nvSpPr>
          <p:cNvPr id="9" name="TextBox 8">
            <a:extLst>
              <a:ext uri="{FF2B5EF4-FFF2-40B4-BE49-F238E27FC236}">
                <a16:creationId xmlns:a16="http://schemas.microsoft.com/office/drawing/2014/main" id="{1F88E871-A7D7-485E-95B7-CB7BEF3171CD}"/>
              </a:ext>
            </a:extLst>
          </p:cNvPr>
          <p:cNvSpPr txBox="1"/>
          <p:nvPr/>
        </p:nvSpPr>
        <p:spPr>
          <a:xfrm>
            <a:off x="9564129" y="956769"/>
            <a:ext cx="1789671" cy="4508927"/>
          </a:xfrm>
          <a:prstGeom prst="rect">
            <a:avLst/>
          </a:prstGeom>
          <a:noFill/>
        </p:spPr>
        <p:txBody>
          <a:bodyPr wrap="square" rtlCol="0">
            <a:spAutoFit/>
          </a:bodyPr>
          <a:lstStyle/>
          <a:p>
            <a:r>
              <a:rPr lang="en-US" sz="28700" dirty="0">
                <a:solidFill>
                  <a:srgbClr val="7030A0"/>
                </a:solidFill>
              </a:rPr>
              <a:t>?</a:t>
            </a:r>
          </a:p>
        </p:txBody>
      </p:sp>
    </p:spTree>
    <p:extLst>
      <p:ext uri="{BB962C8B-B14F-4D97-AF65-F5344CB8AC3E}">
        <p14:creationId xmlns:p14="http://schemas.microsoft.com/office/powerpoint/2010/main" val="3444828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F2CD0-3D98-425E-8EB2-1E093EEA55CD}"/>
              </a:ext>
            </a:extLst>
          </p:cNvPr>
          <p:cNvSpPr>
            <a:spLocks noGrp="1"/>
          </p:cNvSpPr>
          <p:nvPr>
            <p:ph type="title"/>
          </p:nvPr>
        </p:nvSpPr>
        <p:spPr>
          <a:xfrm>
            <a:off x="1433624" y="157263"/>
            <a:ext cx="2147776" cy="572198"/>
          </a:xfrm>
        </p:spPr>
        <p:txBody>
          <a:bodyPr>
            <a:normAutofit fontScale="90000"/>
          </a:bodyPr>
          <a:lstStyle/>
          <a:p>
            <a:r>
              <a:rPr lang="en-US" dirty="0"/>
              <a:t>Activity 1.7 (a)</a:t>
            </a:r>
          </a:p>
        </p:txBody>
      </p:sp>
      <p:sp>
        <p:nvSpPr>
          <p:cNvPr id="3" name="Date Placeholder 2">
            <a:extLst>
              <a:ext uri="{FF2B5EF4-FFF2-40B4-BE49-F238E27FC236}">
                <a16:creationId xmlns:a16="http://schemas.microsoft.com/office/drawing/2014/main" id="{B798B96B-3F1A-425D-872C-7E94909C0E4C}"/>
              </a:ext>
            </a:extLst>
          </p:cNvPr>
          <p:cNvSpPr>
            <a:spLocks noGrp="1"/>
          </p:cNvSpPr>
          <p:nvPr>
            <p:ph type="dt" sz="half" idx="10"/>
          </p:nvPr>
        </p:nvSpPr>
        <p:spPr/>
        <p:txBody>
          <a:bodyPr/>
          <a:lstStyle/>
          <a:p>
            <a:fld id="{3FA22288-7CBD-4BDD-BAE0-5B05F1BD9DFC}" type="datetime2">
              <a:rPr lang="en-US" smtClean="0"/>
              <a:t>Saturday, July 30, 2022</a:t>
            </a:fld>
            <a:endParaRPr lang="en-US" dirty="0"/>
          </a:p>
        </p:txBody>
      </p:sp>
      <p:sp>
        <p:nvSpPr>
          <p:cNvPr id="4" name="Footer Placeholder 3">
            <a:extLst>
              <a:ext uri="{FF2B5EF4-FFF2-40B4-BE49-F238E27FC236}">
                <a16:creationId xmlns:a16="http://schemas.microsoft.com/office/drawing/2014/main" id="{29EC24D1-A361-4A92-BF34-ED89CAD1904F}"/>
              </a:ext>
            </a:extLst>
          </p:cNvPr>
          <p:cNvSpPr>
            <a:spLocks noGrp="1"/>
          </p:cNvSpPr>
          <p:nvPr>
            <p:ph type="ftr" sz="quarter" idx="11"/>
          </p:nvPr>
        </p:nvSpPr>
        <p:spPr/>
        <p:txBody>
          <a:bodyPr/>
          <a:lstStyle/>
          <a:p>
            <a:r>
              <a:rPr lang="en-US"/>
              <a:t>www.kusomaonline.com</a:t>
            </a:r>
            <a:endParaRPr lang="en-US" dirty="0"/>
          </a:p>
        </p:txBody>
      </p:sp>
      <p:sp>
        <p:nvSpPr>
          <p:cNvPr id="5" name="Slide Number Placeholder 4">
            <a:extLst>
              <a:ext uri="{FF2B5EF4-FFF2-40B4-BE49-F238E27FC236}">
                <a16:creationId xmlns:a16="http://schemas.microsoft.com/office/drawing/2014/main" id="{0FA481CC-4854-4E10-8F2C-E82E63723A50}"/>
              </a:ext>
            </a:extLst>
          </p:cNvPr>
          <p:cNvSpPr>
            <a:spLocks noGrp="1"/>
          </p:cNvSpPr>
          <p:nvPr>
            <p:ph type="sldNum" sz="quarter" idx="12"/>
          </p:nvPr>
        </p:nvSpPr>
        <p:spPr/>
        <p:txBody>
          <a:bodyPr/>
          <a:lstStyle/>
          <a:p>
            <a:fld id="{F3D9B742-DEFB-4B21-A25D-8359F53170F8}" type="slidenum">
              <a:rPr lang="en-US" smtClean="0"/>
              <a:t>20</a:t>
            </a:fld>
            <a:endParaRPr lang="en-US"/>
          </a:p>
        </p:txBody>
      </p:sp>
      <p:sp>
        <p:nvSpPr>
          <p:cNvPr id="6" name="Text Placeholder 5">
            <a:extLst>
              <a:ext uri="{FF2B5EF4-FFF2-40B4-BE49-F238E27FC236}">
                <a16:creationId xmlns:a16="http://schemas.microsoft.com/office/drawing/2014/main" id="{0D4A6458-4060-4FBF-B2E5-E3BC2D66D9CF}"/>
              </a:ext>
            </a:extLst>
          </p:cNvPr>
          <p:cNvSpPr>
            <a:spLocks noGrp="1"/>
          </p:cNvSpPr>
          <p:nvPr>
            <p:ph type="body" sz="quarter" idx="13"/>
          </p:nvPr>
        </p:nvSpPr>
        <p:spPr/>
        <p:txBody>
          <a:bodyPr>
            <a:normAutofit lnSpcReduction="10000"/>
          </a:bodyPr>
          <a:lstStyle/>
          <a:p>
            <a:r>
              <a:rPr lang="en-US" dirty="0"/>
              <a:t>What is the contribution of chemistry to the economy of Uganda?</a:t>
            </a:r>
          </a:p>
        </p:txBody>
      </p:sp>
      <p:sp>
        <p:nvSpPr>
          <p:cNvPr id="8" name="Text Placeholder 7">
            <a:extLst>
              <a:ext uri="{FF2B5EF4-FFF2-40B4-BE49-F238E27FC236}">
                <a16:creationId xmlns:a16="http://schemas.microsoft.com/office/drawing/2014/main" id="{41D18225-EF00-45C5-8500-6308D060A95C}"/>
              </a:ext>
            </a:extLst>
          </p:cNvPr>
          <p:cNvSpPr>
            <a:spLocks noGrp="1"/>
          </p:cNvSpPr>
          <p:nvPr>
            <p:ph type="body" sz="quarter" idx="15"/>
          </p:nvPr>
        </p:nvSpPr>
        <p:spPr/>
        <p:txBody>
          <a:bodyPr/>
          <a:lstStyle/>
          <a:p>
            <a:pPr marL="342900" indent="-342900">
              <a:buFont typeface="+mj-lt"/>
              <a:buAutoNum type="arabicPeriod"/>
            </a:pPr>
            <a:r>
              <a:rPr lang="en-US" dirty="0"/>
              <a:t>In groups, research on how Chemistry contributes to the economy of Uganda.  </a:t>
            </a:r>
          </a:p>
          <a:p>
            <a:pPr marL="342900" indent="-342900">
              <a:buFont typeface="+mj-lt"/>
              <a:buAutoNum type="arabicPeriod"/>
            </a:pPr>
            <a:r>
              <a:rPr lang="en-US" dirty="0"/>
              <a:t>Base your research in the fields of medicines, industries, transport and agriculture. </a:t>
            </a:r>
          </a:p>
          <a:p>
            <a:pPr marL="342900" indent="-342900">
              <a:buFont typeface="+mj-lt"/>
              <a:buAutoNum type="arabicPeriod"/>
            </a:pPr>
            <a:r>
              <a:rPr lang="en-US" dirty="0"/>
              <a:t>Write a short report identifying the areas in chemistry which contribute to the economy of Uganda.</a:t>
            </a:r>
          </a:p>
        </p:txBody>
      </p:sp>
      <p:sp>
        <p:nvSpPr>
          <p:cNvPr id="9" name="Text Placeholder 8">
            <a:extLst>
              <a:ext uri="{FF2B5EF4-FFF2-40B4-BE49-F238E27FC236}">
                <a16:creationId xmlns:a16="http://schemas.microsoft.com/office/drawing/2014/main" id="{2892E9D8-3425-4248-94C5-3F6226F060E1}"/>
              </a:ext>
            </a:extLst>
          </p:cNvPr>
          <p:cNvSpPr>
            <a:spLocks noGrp="1"/>
          </p:cNvSpPr>
          <p:nvPr>
            <p:ph type="body" sz="quarter" idx="16"/>
          </p:nvPr>
        </p:nvSpPr>
        <p:spPr/>
        <p:txBody>
          <a:bodyPr/>
          <a:lstStyle/>
          <a:p>
            <a:endParaRPr lang="en-US"/>
          </a:p>
        </p:txBody>
      </p:sp>
      <p:pic>
        <p:nvPicPr>
          <p:cNvPr id="15" name="Picture 14">
            <a:extLst>
              <a:ext uri="{FF2B5EF4-FFF2-40B4-BE49-F238E27FC236}">
                <a16:creationId xmlns:a16="http://schemas.microsoft.com/office/drawing/2014/main" id="{FACEC371-1E66-4698-88DF-3030D38D36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6536" y="1533422"/>
            <a:ext cx="3971388" cy="2223977"/>
          </a:xfrm>
          <a:prstGeom prst="rect">
            <a:avLst/>
          </a:prstGeom>
        </p:spPr>
      </p:pic>
    </p:spTree>
    <p:extLst>
      <p:ext uri="{BB962C8B-B14F-4D97-AF65-F5344CB8AC3E}">
        <p14:creationId xmlns:p14="http://schemas.microsoft.com/office/powerpoint/2010/main" val="3534013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F2CD0-3D98-425E-8EB2-1E093EEA55CD}"/>
              </a:ext>
            </a:extLst>
          </p:cNvPr>
          <p:cNvSpPr>
            <a:spLocks noGrp="1"/>
          </p:cNvSpPr>
          <p:nvPr>
            <p:ph type="title"/>
          </p:nvPr>
        </p:nvSpPr>
        <p:spPr>
          <a:xfrm>
            <a:off x="1433624" y="157263"/>
            <a:ext cx="2147776" cy="572198"/>
          </a:xfrm>
        </p:spPr>
        <p:txBody>
          <a:bodyPr>
            <a:normAutofit fontScale="90000"/>
          </a:bodyPr>
          <a:lstStyle/>
          <a:p>
            <a:r>
              <a:rPr lang="en-US" dirty="0"/>
              <a:t>Activity 1.7 (b)</a:t>
            </a:r>
          </a:p>
        </p:txBody>
      </p:sp>
      <p:sp>
        <p:nvSpPr>
          <p:cNvPr id="3" name="Date Placeholder 2">
            <a:extLst>
              <a:ext uri="{FF2B5EF4-FFF2-40B4-BE49-F238E27FC236}">
                <a16:creationId xmlns:a16="http://schemas.microsoft.com/office/drawing/2014/main" id="{B798B96B-3F1A-425D-872C-7E94909C0E4C}"/>
              </a:ext>
            </a:extLst>
          </p:cNvPr>
          <p:cNvSpPr>
            <a:spLocks noGrp="1"/>
          </p:cNvSpPr>
          <p:nvPr>
            <p:ph type="dt" sz="half" idx="10"/>
          </p:nvPr>
        </p:nvSpPr>
        <p:spPr/>
        <p:txBody>
          <a:bodyPr/>
          <a:lstStyle/>
          <a:p>
            <a:fld id="{3FA22288-7CBD-4BDD-BAE0-5B05F1BD9DFC}" type="datetime2">
              <a:rPr lang="en-US" smtClean="0"/>
              <a:t>Saturday, July 30, 2022</a:t>
            </a:fld>
            <a:endParaRPr lang="en-US" dirty="0"/>
          </a:p>
        </p:txBody>
      </p:sp>
      <p:sp>
        <p:nvSpPr>
          <p:cNvPr id="4" name="Footer Placeholder 3">
            <a:extLst>
              <a:ext uri="{FF2B5EF4-FFF2-40B4-BE49-F238E27FC236}">
                <a16:creationId xmlns:a16="http://schemas.microsoft.com/office/drawing/2014/main" id="{29EC24D1-A361-4A92-BF34-ED89CAD1904F}"/>
              </a:ext>
            </a:extLst>
          </p:cNvPr>
          <p:cNvSpPr>
            <a:spLocks noGrp="1"/>
          </p:cNvSpPr>
          <p:nvPr>
            <p:ph type="ftr" sz="quarter" idx="11"/>
          </p:nvPr>
        </p:nvSpPr>
        <p:spPr/>
        <p:txBody>
          <a:bodyPr/>
          <a:lstStyle/>
          <a:p>
            <a:r>
              <a:rPr lang="en-US"/>
              <a:t>www.kusomaonline.com</a:t>
            </a:r>
            <a:endParaRPr lang="en-US" dirty="0"/>
          </a:p>
        </p:txBody>
      </p:sp>
      <p:sp>
        <p:nvSpPr>
          <p:cNvPr id="5" name="Slide Number Placeholder 4">
            <a:extLst>
              <a:ext uri="{FF2B5EF4-FFF2-40B4-BE49-F238E27FC236}">
                <a16:creationId xmlns:a16="http://schemas.microsoft.com/office/drawing/2014/main" id="{0FA481CC-4854-4E10-8F2C-E82E63723A50}"/>
              </a:ext>
            </a:extLst>
          </p:cNvPr>
          <p:cNvSpPr>
            <a:spLocks noGrp="1"/>
          </p:cNvSpPr>
          <p:nvPr>
            <p:ph type="sldNum" sz="quarter" idx="12"/>
          </p:nvPr>
        </p:nvSpPr>
        <p:spPr/>
        <p:txBody>
          <a:bodyPr/>
          <a:lstStyle/>
          <a:p>
            <a:fld id="{F3D9B742-DEFB-4B21-A25D-8359F53170F8}" type="slidenum">
              <a:rPr lang="en-US" smtClean="0"/>
              <a:t>21</a:t>
            </a:fld>
            <a:endParaRPr lang="en-US"/>
          </a:p>
        </p:txBody>
      </p:sp>
      <p:sp>
        <p:nvSpPr>
          <p:cNvPr id="6" name="Text Placeholder 5">
            <a:extLst>
              <a:ext uri="{FF2B5EF4-FFF2-40B4-BE49-F238E27FC236}">
                <a16:creationId xmlns:a16="http://schemas.microsoft.com/office/drawing/2014/main" id="{0D4A6458-4060-4FBF-B2E5-E3BC2D66D9CF}"/>
              </a:ext>
            </a:extLst>
          </p:cNvPr>
          <p:cNvSpPr>
            <a:spLocks noGrp="1"/>
          </p:cNvSpPr>
          <p:nvPr>
            <p:ph type="body" sz="quarter" idx="13"/>
          </p:nvPr>
        </p:nvSpPr>
        <p:spPr/>
        <p:txBody>
          <a:bodyPr>
            <a:normAutofit lnSpcReduction="10000"/>
          </a:bodyPr>
          <a:lstStyle/>
          <a:p>
            <a:r>
              <a:rPr lang="en-US" dirty="0"/>
              <a:t>What is the contribution of chemistry to the economy of Uganda?</a:t>
            </a:r>
          </a:p>
        </p:txBody>
      </p:sp>
      <p:sp>
        <p:nvSpPr>
          <p:cNvPr id="8" name="Text Placeholder 7">
            <a:extLst>
              <a:ext uri="{FF2B5EF4-FFF2-40B4-BE49-F238E27FC236}">
                <a16:creationId xmlns:a16="http://schemas.microsoft.com/office/drawing/2014/main" id="{41D18225-EF00-45C5-8500-6308D060A95C}"/>
              </a:ext>
            </a:extLst>
          </p:cNvPr>
          <p:cNvSpPr>
            <a:spLocks noGrp="1"/>
          </p:cNvSpPr>
          <p:nvPr>
            <p:ph type="body" sz="quarter" idx="15"/>
          </p:nvPr>
        </p:nvSpPr>
        <p:spPr>
          <a:xfrm>
            <a:off x="1433624" y="1533422"/>
            <a:ext cx="6432439" cy="4288908"/>
          </a:xfrm>
        </p:spPr>
        <p:txBody>
          <a:bodyPr>
            <a:normAutofit lnSpcReduction="10000"/>
          </a:bodyPr>
          <a:lstStyle/>
          <a:p>
            <a:pPr marL="342900" indent="-342900">
              <a:buFont typeface="+mj-lt"/>
              <a:buAutoNum type="arabicPeriod"/>
            </a:pPr>
            <a:r>
              <a:rPr lang="en-US" dirty="0"/>
              <a:t>Visit an industry, company, organization or interview a person who works in these organizations where the knowledge of chemistry is applied. </a:t>
            </a:r>
          </a:p>
          <a:p>
            <a:pPr marL="342900" indent="-342900">
              <a:buFont typeface="+mj-lt"/>
              <a:buAutoNum type="arabicPeriod"/>
            </a:pPr>
            <a:r>
              <a:rPr lang="en-US" dirty="0"/>
              <a:t>Find out the following:</a:t>
            </a:r>
          </a:p>
          <a:p>
            <a:pPr marL="1085850" lvl="1" indent="-400050">
              <a:buFont typeface="+mj-lt"/>
              <a:buAutoNum type="romanLcPeriod"/>
            </a:pPr>
            <a:r>
              <a:rPr lang="en-US" sz="1600" dirty="0"/>
              <a:t>How is the knowledge of chemistry applied in the organization?</a:t>
            </a:r>
          </a:p>
          <a:p>
            <a:pPr marL="1085850" lvl="1" indent="-400050">
              <a:buFont typeface="+mj-lt"/>
              <a:buAutoNum type="romanLcPeriod"/>
            </a:pPr>
            <a:r>
              <a:rPr lang="en-US" sz="1600" dirty="0"/>
              <a:t>How does the firm benefit:</a:t>
            </a:r>
          </a:p>
          <a:p>
            <a:pPr marL="2000250" lvl="3" indent="-400050">
              <a:buFont typeface="+mj-lt"/>
              <a:buAutoNum type="alphaLcParenR"/>
            </a:pPr>
            <a:r>
              <a:rPr lang="en-US" sz="1400" dirty="0"/>
              <a:t>The employees</a:t>
            </a:r>
          </a:p>
          <a:p>
            <a:pPr marL="2000250" lvl="3" indent="-400050">
              <a:buFont typeface="+mj-lt"/>
              <a:buAutoNum type="alphaLcParenR"/>
            </a:pPr>
            <a:r>
              <a:rPr lang="en-US" sz="1400" dirty="0"/>
              <a:t>People living near the firm</a:t>
            </a:r>
          </a:p>
          <a:p>
            <a:pPr marL="2000250" lvl="3" indent="-400050">
              <a:buFont typeface="+mj-lt"/>
              <a:buAutoNum type="alphaLcParenR"/>
            </a:pPr>
            <a:r>
              <a:rPr lang="en-US" sz="1400" dirty="0"/>
              <a:t>The government</a:t>
            </a:r>
          </a:p>
          <a:p>
            <a:pPr marL="2000250" lvl="3" indent="-400050">
              <a:buFont typeface="+mj-lt"/>
              <a:buAutoNum type="alphaLcParenR"/>
            </a:pPr>
            <a:r>
              <a:rPr lang="en-US" sz="1400" dirty="0"/>
              <a:t>The surrounding environment</a:t>
            </a:r>
          </a:p>
          <a:p>
            <a:pPr marL="400050" indent="-400050">
              <a:buFont typeface="+mj-lt"/>
              <a:buAutoNum type="arabicPeriod"/>
            </a:pPr>
            <a:r>
              <a:rPr lang="en-US" dirty="0"/>
              <a:t>Translate what you have discovered into ways in which chemistry contributes to the Ugandan economy</a:t>
            </a:r>
          </a:p>
          <a:p>
            <a:pPr marL="400050" indent="-400050">
              <a:buFont typeface="+mj-lt"/>
              <a:buAutoNum type="arabicPeriod"/>
            </a:pPr>
            <a:r>
              <a:rPr lang="en-US" dirty="0"/>
              <a:t>Write a report on the importance of chemistry to the Ugandan economy.</a:t>
            </a:r>
          </a:p>
          <a:p>
            <a:pPr marL="400050" indent="-400050">
              <a:buFont typeface="+mj-lt"/>
              <a:buAutoNum type="arabicPeriod"/>
            </a:pPr>
            <a:r>
              <a:rPr lang="en-US" dirty="0"/>
              <a:t>Present the report to the whole class</a:t>
            </a:r>
          </a:p>
        </p:txBody>
      </p:sp>
      <p:sp>
        <p:nvSpPr>
          <p:cNvPr id="9" name="Text Placeholder 8">
            <a:extLst>
              <a:ext uri="{FF2B5EF4-FFF2-40B4-BE49-F238E27FC236}">
                <a16:creationId xmlns:a16="http://schemas.microsoft.com/office/drawing/2014/main" id="{2892E9D8-3425-4248-94C5-3F6226F060E1}"/>
              </a:ext>
            </a:extLst>
          </p:cNvPr>
          <p:cNvSpPr>
            <a:spLocks noGrp="1"/>
          </p:cNvSpPr>
          <p:nvPr>
            <p:ph type="body" sz="quarter" idx="16"/>
          </p:nvPr>
        </p:nvSpPr>
        <p:spPr>
          <a:xfrm>
            <a:off x="8016536" y="4826763"/>
            <a:ext cx="3337264" cy="1132880"/>
          </a:xfrm>
        </p:spPr>
        <p:txBody>
          <a:bodyPr>
            <a:normAutofit/>
          </a:bodyPr>
          <a:lstStyle/>
          <a:p>
            <a:r>
              <a:rPr lang="en-US" b="1" dirty="0"/>
              <a:t>What you need:</a:t>
            </a:r>
          </a:p>
          <a:p>
            <a:r>
              <a:rPr lang="en-US" dirty="0"/>
              <a:t>Support from the teacher, Permission to visit organizations or talk with an adult</a:t>
            </a:r>
          </a:p>
        </p:txBody>
      </p:sp>
      <p:pic>
        <p:nvPicPr>
          <p:cNvPr id="15" name="Picture 14">
            <a:extLst>
              <a:ext uri="{FF2B5EF4-FFF2-40B4-BE49-F238E27FC236}">
                <a16:creationId xmlns:a16="http://schemas.microsoft.com/office/drawing/2014/main" id="{FACEC371-1E66-4698-88DF-3030D38D36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6536" y="1533422"/>
            <a:ext cx="3971388" cy="2223977"/>
          </a:xfrm>
          <a:prstGeom prst="rect">
            <a:avLst/>
          </a:prstGeom>
        </p:spPr>
      </p:pic>
    </p:spTree>
    <p:extLst>
      <p:ext uri="{BB962C8B-B14F-4D97-AF65-F5344CB8AC3E}">
        <p14:creationId xmlns:p14="http://schemas.microsoft.com/office/powerpoint/2010/main" val="2860958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25F50-6346-4651-AA9D-01A498BCFD9B}"/>
              </a:ext>
            </a:extLst>
          </p:cNvPr>
          <p:cNvSpPr>
            <a:spLocks noGrp="1"/>
          </p:cNvSpPr>
          <p:nvPr>
            <p:ph type="title"/>
          </p:nvPr>
        </p:nvSpPr>
        <p:spPr/>
        <p:txBody>
          <a:bodyPr>
            <a:normAutofit fontScale="90000"/>
          </a:bodyPr>
          <a:lstStyle/>
          <a:p>
            <a:r>
              <a:rPr lang="en-US" dirty="0"/>
              <a:t>Chemistry and the economy of Uganda</a:t>
            </a:r>
          </a:p>
        </p:txBody>
      </p:sp>
      <p:sp>
        <p:nvSpPr>
          <p:cNvPr id="3" name="Content Placeholder 2">
            <a:extLst>
              <a:ext uri="{FF2B5EF4-FFF2-40B4-BE49-F238E27FC236}">
                <a16:creationId xmlns:a16="http://schemas.microsoft.com/office/drawing/2014/main" id="{5B89F8B0-4873-461E-ABD6-9BB00E7C653A}"/>
              </a:ext>
            </a:extLst>
          </p:cNvPr>
          <p:cNvSpPr>
            <a:spLocks noGrp="1"/>
          </p:cNvSpPr>
          <p:nvPr>
            <p:ph idx="1"/>
          </p:nvPr>
        </p:nvSpPr>
        <p:spPr/>
        <p:txBody>
          <a:bodyPr>
            <a:normAutofit/>
          </a:bodyPr>
          <a:lstStyle/>
          <a:p>
            <a:pPr marL="342900" indent="-342900">
              <a:buFont typeface="+mj-lt"/>
              <a:buAutoNum type="arabicPeriod"/>
            </a:pPr>
            <a:r>
              <a:rPr lang="en-US" sz="1600" b="1" dirty="0" err="1"/>
              <a:t>Mukwano</a:t>
            </a:r>
            <a:r>
              <a:rPr lang="en-US" sz="1600" b="1" dirty="0"/>
              <a:t> group of companies </a:t>
            </a:r>
            <a:r>
              <a:rPr lang="en-US" sz="1600" dirty="0"/>
              <a:t>makes soap, cooking oil, detergents, bottled water that has created employment for a lot of Ugandans. Ugandans are more healthy which enables them to work and contribute to Uganda’s economy</a:t>
            </a:r>
          </a:p>
          <a:p>
            <a:pPr marL="342900" indent="-342900">
              <a:buFont typeface="+mj-lt"/>
              <a:buAutoNum type="arabicPeriod"/>
            </a:pPr>
            <a:r>
              <a:rPr lang="en-US" sz="1600" b="1" dirty="0"/>
              <a:t>Joint Clinical Research </a:t>
            </a:r>
            <a:r>
              <a:rPr lang="en-US" sz="1600" dirty="0"/>
              <a:t>located at Makerere University and </a:t>
            </a:r>
            <a:r>
              <a:rPr lang="en-US" sz="1600" b="1" dirty="0"/>
              <a:t>Uganda Virus Research Institute </a:t>
            </a:r>
            <a:r>
              <a:rPr lang="en-US" sz="1600" dirty="0"/>
              <a:t>have helped in making strides in the fight against diseases like HIV/AIDS, Malaria and </a:t>
            </a:r>
            <a:r>
              <a:rPr lang="en-US" sz="1600" dirty="0" err="1"/>
              <a:t>Tuberclosis</a:t>
            </a:r>
            <a:endParaRPr lang="en-US" sz="1600" dirty="0"/>
          </a:p>
          <a:p>
            <a:pPr marL="342900" indent="-342900">
              <a:buFont typeface="+mj-lt"/>
              <a:buAutoNum type="arabicPeriod"/>
            </a:pPr>
            <a:r>
              <a:rPr lang="en-US" sz="1600" b="1" dirty="0"/>
              <a:t>The government of Uganda </a:t>
            </a:r>
            <a:r>
              <a:rPr lang="en-US" sz="1600" dirty="0"/>
              <a:t>collects taxes from companies that use chemistry knowledge and it uses those taxes to construct roads, stock hospitals with medicines, pay doctors, teachers and other government workers, and develop the country</a:t>
            </a:r>
          </a:p>
          <a:p>
            <a:pPr marL="342900" indent="-342900">
              <a:buFont typeface="+mj-lt"/>
              <a:buAutoNum type="arabicPeriod"/>
            </a:pPr>
            <a:r>
              <a:rPr lang="en-US" sz="1600" dirty="0"/>
              <a:t>Skills from teachers, doctors, nurses and other professionals use their experience to improve the lives of Ugandans. They also pay taxes.</a:t>
            </a:r>
          </a:p>
        </p:txBody>
      </p:sp>
      <p:sp>
        <p:nvSpPr>
          <p:cNvPr id="4" name="Date Placeholder 3">
            <a:extLst>
              <a:ext uri="{FF2B5EF4-FFF2-40B4-BE49-F238E27FC236}">
                <a16:creationId xmlns:a16="http://schemas.microsoft.com/office/drawing/2014/main" id="{8AA3873E-9616-492F-A853-EC53427F1A6C}"/>
              </a:ext>
            </a:extLst>
          </p:cNvPr>
          <p:cNvSpPr>
            <a:spLocks noGrp="1"/>
          </p:cNvSpPr>
          <p:nvPr>
            <p:ph type="dt" sz="half" idx="10"/>
          </p:nvPr>
        </p:nvSpPr>
        <p:spPr/>
        <p:txBody>
          <a:bodyPr/>
          <a:lstStyle/>
          <a:p>
            <a:fld id="{0E2A704F-557C-4CF3-98D2-AA3AD49EBE26}" type="datetime2">
              <a:rPr lang="en-US" smtClean="0"/>
              <a:t>Saturday, July 30, 2022</a:t>
            </a:fld>
            <a:endParaRPr lang="en-US"/>
          </a:p>
        </p:txBody>
      </p:sp>
      <p:sp>
        <p:nvSpPr>
          <p:cNvPr id="5" name="Footer Placeholder 4">
            <a:extLst>
              <a:ext uri="{FF2B5EF4-FFF2-40B4-BE49-F238E27FC236}">
                <a16:creationId xmlns:a16="http://schemas.microsoft.com/office/drawing/2014/main" id="{79D80314-8DA0-47C8-B4DC-B14E7DDB2885}"/>
              </a:ext>
            </a:extLst>
          </p:cNvPr>
          <p:cNvSpPr>
            <a:spLocks noGrp="1"/>
          </p:cNvSpPr>
          <p:nvPr>
            <p:ph type="ftr" sz="quarter" idx="11"/>
          </p:nvPr>
        </p:nvSpPr>
        <p:spPr/>
        <p:txBody>
          <a:bodyPr/>
          <a:lstStyle/>
          <a:p>
            <a:r>
              <a:rPr lang="en-US"/>
              <a:t>www.kusomaonline.com</a:t>
            </a:r>
          </a:p>
        </p:txBody>
      </p:sp>
      <p:sp>
        <p:nvSpPr>
          <p:cNvPr id="6" name="Slide Number Placeholder 5">
            <a:extLst>
              <a:ext uri="{FF2B5EF4-FFF2-40B4-BE49-F238E27FC236}">
                <a16:creationId xmlns:a16="http://schemas.microsoft.com/office/drawing/2014/main" id="{4C392C71-40A0-4C08-9D57-FF1DA1379E26}"/>
              </a:ext>
            </a:extLst>
          </p:cNvPr>
          <p:cNvSpPr>
            <a:spLocks noGrp="1"/>
          </p:cNvSpPr>
          <p:nvPr>
            <p:ph type="sldNum" sz="quarter" idx="12"/>
          </p:nvPr>
        </p:nvSpPr>
        <p:spPr/>
        <p:txBody>
          <a:bodyPr/>
          <a:lstStyle/>
          <a:p>
            <a:fld id="{F3D9B742-DEFB-4B21-A25D-8359F53170F8}" type="slidenum">
              <a:rPr lang="en-US" smtClean="0"/>
              <a:t>22</a:t>
            </a:fld>
            <a:endParaRPr lang="en-US"/>
          </a:p>
        </p:txBody>
      </p:sp>
    </p:spTree>
    <p:extLst>
      <p:ext uri="{BB962C8B-B14F-4D97-AF65-F5344CB8AC3E}">
        <p14:creationId xmlns:p14="http://schemas.microsoft.com/office/powerpoint/2010/main" val="2955834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EE1DA-2381-4B4F-A47F-C2C90117F58F}"/>
              </a:ext>
            </a:extLst>
          </p:cNvPr>
          <p:cNvSpPr>
            <a:spLocks noGrp="1"/>
          </p:cNvSpPr>
          <p:nvPr>
            <p:ph type="title"/>
          </p:nvPr>
        </p:nvSpPr>
        <p:spPr/>
        <p:txBody>
          <a:bodyPr/>
          <a:lstStyle/>
          <a:p>
            <a:endParaRPr lang="en-US"/>
          </a:p>
        </p:txBody>
      </p:sp>
      <p:sp>
        <p:nvSpPr>
          <p:cNvPr id="3" name="Date Placeholder 2">
            <a:extLst>
              <a:ext uri="{FF2B5EF4-FFF2-40B4-BE49-F238E27FC236}">
                <a16:creationId xmlns:a16="http://schemas.microsoft.com/office/drawing/2014/main" id="{87C532DB-1B23-4B39-82C4-D80D77255318}"/>
              </a:ext>
            </a:extLst>
          </p:cNvPr>
          <p:cNvSpPr>
            <a:spLocks noGrp="1"/>
          </p:cNvSpPr>
          <p:nvPr>
            <p:ph type="dt" sz="half" idx="10"/>
          </p:nvPr>
        </p:nvSpPr>
        <p:spPr/>
        <p:txBody>
          <a:bodyPr/>
          <a:lstStyle/>
          <a:p>
            <a:fld id="{3FA22288-7CBD-4BDD-BAE0-5B05F1BD9DFC}" type="datetime2">
              <a:rPr lang="en-US" smtClean="0"/>
              <a:t>Saturday, July 30, 2022</a:t>
            </a:fld>
            <a:endParaRPr lang="en-US" dirty="0"/>
          </a:p>
        </p:txBody>
      </p:sp>
      <p:sp>
        <p:nvSpPr>
          <p:cNvPr id="4" name="Footer Placeholder 3">
            <a:extLst>
              <a:ext uri="{FF2B5EF4-FFF2-40B4-BE49-F238E27FC236}">
                <a16:creationId xmlns:a16="http://schemas.microsoft.com/office/drawing/2014/main" id="{17EE84E9-394B-4205-AEA9-69F5CA3239D0}"/>
              </a:ext>
            </a:extLst>
          </p:cNvPr>
          <p:cNvSpPr>
            <a:spLocks noGrp="1"/>
          </p:cNvSpPr>
          <p:nvPr>
            <p:ph type="ftr" sz="quarter" idx="11"/>
          </p:nvPr>
        </p:nvSpPr>
        <p:spPr/>
        <p:txBody>
          <a:bodyPr/>
          <a:lstStyle/>
          <a:p>
            <a:r>
              <a:rPr lang="en-US"/>
              <a:t>www.kusomaonline.com</a:t>
            </a:r>
            <a:endParaRPr lang="en-US" dirty="0"/>
          </a:p>
        </p:txBody>
      </p:sp>
      <p:sp>
        <p:nvSpPr>
          <p:cNvPr id="5" name="Slide Number Placeholder 4">
            <a:extLst>
              <a:ext uri="{FF2B5EF4-FFF2-40B4-BE49-F238E27FC236}">
                <a16:creationId xmlns:a16="http://schemas.microsoft.com/office/drawing/2014/main" id="{94F37217-7863-4874-8081-C888BA27F70D}"/>
              </a:ext>
            </a:extLst>
          </p:cNvPr>
          <p:cNvSpPr>
            <a:spLocks noGrp="1"/>
          </p:cNvSpPr>
          <p:nvPr>
            <p:ph type="sldNum" sz="quarter" idx="12"/>
          </p:nvPr>
        </p:nvSpPr>
        <p:spPr/>
        <p:txBody>
          <a:bodyPr/>
          <a:lstStyle/>
          <a:p>
            <a:fld id="{F3D9B742-DEFB-4B21-A25D-8359F53170F8}" type="slidenum">
              <a:rPr lang="en-US" smtClean="0"/>
              <a:t>23</a:t>
            </a:fld>
            <a:endParaRPr lang="en-US"/>
          </a:p>
        </p:txBody>
      </p:sp>
      <p:sp>
        <p:nvSpPr>
          <p:cNvPr id="6" name="Text Placeholder 5">
            <a:extLst>
              <a:ext uri="{FF2B5EF4-FFF2-40B4-BE49-F238E27FC236}">
                <a16:creationId xmlns:a16="http://schemas.microsoft.com/office/drawing/2014/main" id="{68D6402D-C7D9-4830-9C78-2189BD50B2D9}"/>
              </a:ext>
            </a:extLst>
          </p:cNvPr>
          <p:cNvSpPr>
            <a:spLocks noGrp="1"/>
          </p:cNvSpPr>
          <p:nvPr>
            <p:ph type="body" sz="quarter" idx="13"/>
          </p:nvPr>
        </p:nvSpPr>
        <p:spPr/>
        <p:txBody>
          <a:bodyPr>
            <a:normAutofit lnSpcReduction="10000"/>
          </a:bodyPr>
          <a:lstStyle/>
          <a:p>
            <a:r>
              <a:rPr lang="en-US" dirty="0"/>
              <a:t>TOPIC: Chemistry and Society</a:t>
            </a:r>
          </a:p>
        </p:txBody>
      </p:sp>
      <p:sp>
        <p:nvSpPr>
          <p:cNvPr id="7" name="Text Placeholder 6">
            <a:extLst>
              <a:ext uri="{FF2B5EF4-FFF2-40B4-BE49-F238E27FC236}">
                <a16:creationId xmlns:a16="http://schemas.microsoft.com/office/drawing/2014/main" id="{5E878885-4359-4D52-9835-085217D76071}"/>
              </a:ext>
            </a:extLst>
          </p:cNvPr>
          <p:cNvSpPr>
            <a:spLocks noGrp="1"/>
          </p:cNvSpPr>
          <p:nvPr>
            <p:ph type="body" sz="quarter" idx="15"/>
          </p:nvPr>
        </p:nvSpPr>
        <p:spPr/>
        <p:txBody>
          <a:bodyPr/>
          <a:lstStyle/>
          <a:p>
            <a:pPr marL="285750" indent="-285750">
              <a:buFont typeface="Wingdings" panose="05000000000000000000" pitchFamily="2" charset="2"/>
              <a:buChar char="v"/>
            </a:pPr>
            <a:r>
              <a:rPr lang="en-US" dirty="0"/>
              <a:t>Chemistry is a laboratory science. Its subject materials and theories are based on experimental observation. </a:t>
            </a:r>
          </a:p>
          <a:p>
            <a:pPr marL="285750" indent="-285750">
              <a:buFont typeface="Wingdings" panose="05000000000000000000" pitchFamily="2" charset="2"/>
              <a:buChar char="v"/>
            </a:pPr>
            <a:r>
              <a:rPr lang="en-US" dirty="0"/>
              <a:t>Common chemicals in pharmaceutics and cosmetics, plastics, food and beverages, soaps and detergents, water treatment, and chemistry in your local environments are related to chemistry. </a:t>
            </a:r>
          </a:p>
          <a:p>
            <a:pPr marL="285750" indent="-285750">
              <a:buFont typeface="Wingdings" panose="05000000000000000000" pitchFamily="2" charset="2"/>
              <a:buChar char="v"/>
            </a:pPr>
            <a:r>
              <a:rPr lang="en-US" dirty="0"/>
              <a:t>Chemistry is the study of matter and the changes that occur to substances under different conditions. </a:t>
            </a:r>
          </a:p>
          <a:p>
            <a:pPr marL="285750" indent="-285750">
              <a:buFont typeface="Wingdings" panose="05000000000000000000" pitchFamily="2" charset="2"/>
              <a:buChar char="v"/>
            </a:pPr>
            <a:r>
              <a:rPr lang="en-US" dirty="0"/>
              <a:t>The importance of chemistry in everyday life and the careers linked to the study of chemistry include teachers, doctors, pharmacists among others.</a:t>
            </a:r>
          </a:p>
          <a:p>
            <a:pPr marL="285750" indent="-285750">
              <a:buFont typeface="Wingdings" panose="05000000000000000000" pitchFamily="2" charset="2"/>
              <a:buChar char="v"/>
            </a:pPr>
            <a:r>
              <a:rPr lang="en-US" dirty="0"/>
              <a:t>Chemistry plays a vital role in feeding the growing world population and contributes greatly to the Ugandan economy. </a:t>
            </a:r>
          </a:p>
        </p:txBody>
      </p:sp>
    </p:spTree>
    <p:extLst>
      <p:ext uri="{BB962C8B-B14F-4D97-AF65-F5344CB8AC3E}">
        <p14:creationId xmlns:p14="http://schemas.microsoft.com/office/powerpoint/2010/main" val="2296729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731EC-3BCC-4DD6-A5A5-851910391593}"/>
              </a:ext>
            </a:extLst>
          </p:cNvPr>
          <p:cNvSpPr>
            <a:spLocks noGrp="1"/>
          </p:cNvSpPr>
          <p:nvPr>
            <p:ph type="title"/>
          </p:nvPr>
        </p:nvSpPr>
        <p:spPr>
          <a:xfrm>
            <a:off x="3876231" y="136525"/>
            <a:ext cx="3950439" cy="572198"/>
          </a:xfrm>
        </p:spPr>
        <p:txBody>
          <a:bodyPr/>
          <a:lstStyle/>
          <a:p>
            <a:r>
              <a:rPr lang="en-US" dirty="0"/>
              <a:t>Activity of Integration (a)</a:t>
            </a:r>
          </a:p>
        </p:txBody>
      </p:sp>
      <p:sp>
        <p:nvSpPr>
          <p:cNvPr id="3" name="Date Placeholder 2">
            <a:extLst>
              <a:ext uri="{FF2B5EF4-FFF2-40B4-BE49-F238E27FC236}">
                <a16:creationId xmlns:a16="http://schemas.microsoft.com/office/drawing/2014/main" id="{83C4D07E-C09A-4C79-9A08-546F371CF1A4}"/>
              </a:ext>
            </a:extLst>
          </p:cNvPr>
          <p:cNvSpPr>
            <a:spLocks noGrp="1"/>
          </p:cNvSpPr>
          <p:nvPr>
            <p:ph type="dt" sz="half" idx="10"/>
          </p:nvPr>
        </p:nvSpPr>
        <p:spPr/>
        <p:txBody>
          <a:bodyPr/>
          <a:lstStyle/>
          <a:p>
            <a:fld id="{3FA22288-7CBD-4BDD-BAE0-5B05F1BD9DFC}" type="datetime2">
              <a:rPr lang="en-US" smtClean="0"/>
              <a:t>Saturday, July 30, 2022</a:t>
            </a:fld>
            <a:endParaRPr lang="en-US" dirty="0"/>
          </a:p>
        </p:txBody>
      </p:sp>
      <p:sp>
        <p:nvSpPr>
          <p:cNvPr id="4" name="Footer Placeholder 3">
            <a:extLst>
              <a:ext uri="{FF2B5EF4-FFF2-40B4-BE49-F238E27FC236}">
                <a16:creationId xmlns:a16="http://schemas.microsoft.com/office/drawing/2014/main" id="{008AE0AA-3DE4-4207-9E5E-A31C5DB55721}"/>
              </a:ext>
            </a:extLst>
          </p:cNvPr>
          <p:cNvSpPr>
            <a:spLocks noGrp="1"/>
          </p:cNvSpPr>
          <p:nvPr>
            <p:ph type="ftr" sz="quarter" idx="11"/>
          </p:nvPr>
        </p:nvSpPr>
        <p:spPr/>
        <p:txBody>
          <a:bodyPr/>
          <a:lstStyle/>
          <a:p>
            <a:r>
              <a:rPr lang="en-US"/>
              <a:t>www.kusomaonline.com</a:t>
            </a:r>
            <a:endParaRPr lang="en-US" dirty="0"/>
          </a:p>
        </p:txBody>
      </p:sp>
      <p:sp>
        <p:nvSpPr>
          <p:cNvPr id="5" name="Slide Number Placeholder 4">
            <a:extLst>
              <a:ext uri="{FF2B5EF4-FFF2-40B4-BE49-F238E27FC236}">
                <a16:creationId xmlns:a16="http://schemas.microsoft.com/office/drawing/2014/main" id="{01F9D473-E2D0-47D6-98C2-1F6BD766CF5F}"/>
              </a:ext>
            </a:extLst>
          </p:cNvPr>
          <p:cNvSpPr>
            <a:spLocks noGrp="1"/>
          </p:cNvSpPr>
          <p:nvPr>
            <p:ph type="sldNum" sz="quarter" idx="12"/>
          </p:nvPr>
        </p:nvSpPr>
        <p:spPr/>
        <p:txBody>
          <a:bodyPr/>
          <a:lstStyle/>
          <a:p>
            <a:fld id="{F3D9B742-DEFB-4B21-A25D-8359F53170F8}" type="slidenum">
              <a:rPr lang="en-US" smtClean="0"/>
              <a:t>24</a:t>
            </a:fld>
            <a:endParaRPr lang="en-US"/>
          </a:p>
        </p:txBody>
      </p:sp>
      <p:sp>
        <p:nvSpPr>
          <p:cNvPr id="6" name="Text Placeholder 5">
            <a:extLst>
              <a:ext uri="{FF2B5EF4-FFF2-40B4-BE49-F238E27FC236}">
                <a16:creationId xmlns:a16="http://schemas.microsoft.com/office/drawing/2014/main" id="{DDC172B1-7E4F-46EA-8364-EF67EE5D56D6}"/>
              </a:ext>
            </a:extLst>
          </p:cNvPr>
          <p:cNvSpPr>
            <a:spLocks noGrp="1"/>
          </p:cNvSpPr>
          <p:nvPr>
            <p:ph type="body" sz="quarter" idx="15"/>
          </p:nvPr>
        </p:nvSpPr>
        <p:spPr>
          <a:xfrm>
            <a:off x="1189075" y="823520"/>
            <a:ext cx="9920176" cy="1294838"/>
          </a:xfrm>
        </p:spPr>
        <p:txBody>
          <a:bodyPr/>
          <a:lstStyle/>
          <a:p>
            <a:pPr algn="just"/>
            <a:r>
              <a:rPr lang="en-US" dirty="0"/>
              <a:t>As a young Chemistry student, </a:t>
            </a:r>
            <a:r>
              <a:rPr lang="en-US" dirty="0" err="1"/>
              <a:t>organise</a:t>
            </a:r>
            <a:r>
              <a:rPr lang="en-US" dirty="0"/>
              <a:t> a half-day workshop for people in your community to </a:t>
            </a:r>
            <a:r>
              <a:rPr lang="en-US" dirty="0" err="1"/>
              <a:t>sensitise</a:t>
            </a:r>
            <a:r>
              <a:rPr lang="en-US" dirty="0"/>
              <a:t> them on the application of Chemistry in their everyday life, and the economic contribution of Chemistry to the country. Your </a:t>
            </a:r>
            <a:r>
              <a:rPr lang="en-US" dirty="0" err="1"/>
              <a:t>sensitisation</a:t>
            </a:r>
            <a:r>
              <a:rPr lang="en-US" dirty="0"/>
              <a:t> message should clearly bring out the application of Chemistry in everyday life, contribution of Chemistry to the economy of the society and ensure that members of the community appreciate the use of Chemistry in everyday life. Use the figures below.</a:t>
            </a:r>
          </a:p>
        </p:txBody>
      </p:sp>
      <p:pic>
        <p:nvPicPr>
          <p:cNvPr id="8" name="Picture 7">
            <a:extLst>
              <a:ext uri="{FF2B5EF4-FFF2-40B4-BE49-F238E27FC236}">
                <a16:creationId xmlns:a16="http://schemas.microsoft.com/office/drawing/2014/main" id="{46DB65D2-DBB6-4B74-948F-559F96F231CE}"/>
              </a:ext>
            </a:extLst>
          </p:cNvPr>
          <p:cNvPicPr>
            <a:picLocks noChangeAspect="1"/>
          </p:cNvPicPr>
          <p:nvPr/>
        </p:nvPicPr>
        <p:blipFill rotWithShape="1">
          <a:blip r:embed="rId2">
            <a:extLst>
              <a:ext uri="{28A0092B-C50C-407E-A947-70E740481C1C}">
                <a14:useLocalDpi xmlns:a14="http://schemas.microsoft.com/office/drawing/2010/main" val="0"/>
              </a:ext>
            </a:extLst>
          </a:blip>
          <a:srcRect t="15711" b="18526"/>
          <a:stretch/>
        </p:blipFill>
        <p:spPr>
          <a:xfrm>
            <a:off x="127596" y="2651815"/>
            <a:ext cx="6242304" cy="3171078"/>
          </a:xfrm>
          <a:prstGeom prst="rect">
            <a:avLst/>
          </a:prstGeom>
        </p:spPr>
      </p:pic>
      <p:pic>
        <p:nvPicPr>
          <p:cNvPr id="11" name="Picture 10">
            <a:extLst>
              <a:ext uri="{FF2B5EF4-FFF2-40B4-BE49-F238E27FC236}">
                <a16:creationId xmlns:a16="http://schemas.microsoft.com/office/drawing/2014/main" id="{51487724-CCF0-422C-9705-889D39C5E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9801" y="1864893"/>
            <a:ext cx="2754805" cy="1828482"/>
          </a:xfrm>
          <a:prstGeom prst="rect">
            <a:avLst/>
          </a:prstGeom>
        </p:spPr>
      </p:pic>
      <p:pic>
        <p:nvPicPr>
          <p:cNvPr id="9" name="Picture 8">
            <a:extLst>
              <a:ext uri="{FF2B5EF4-FFF2-40B4-BE49-F238E27FC236}">
                <a16:creationId xmlns:a16="http://schemas.microsoft.com/office/drawing/2014/main" id="{C5058E37-B062-4E46-9139-7241329FE0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0477" y="3439909"/>
            <a:ext cx="2781136" cy="1828482"/>
          </a:xfrm>
          <a:prstGeom prst="rect">
            <a:avLst/>
          </a:prstGeom>
        </p:spPr>
      </p:pic>
      <p:pic>
        <p:nvPicPr>
          <p:cNvPr id="10" name="Picture 9">
            <a:extLst>
              <a:ext uri="{FF2B5EF4-FFF2-40B4-BE49-F238E27FC236}">
                <a16:creationId xmlns:a16="http://schemas.microsoft.com/office/drawing/2014/main" id="{A9BEDA52-C465-4ECD-B58F-05CC26306F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76282" y="3439909"/>
            <a:ext cx="2715718" cy="1828482"/>
          </a:xfrm>
          <a:prstGeom prst="rect">
            <a:avLst/>
          </a:prstGeom>
        </p:spPr>
      </p:pic>
      <p:sp>
        <p:nvSpPr>
          <p:cNvPr id="16" name="TextBox 15">
            <a:extLst>
              <a:ext uri="{FF2B5EF4-FFF2-40B4-BE49-F238E27FC236}">
                <a16:creationId xmlns:a16="http://schemas.microsoft.com/office/drawing/2014/main" id="{2F4D3F95-2A38-4861-B68C-870DF958722A}"/>
              </a:ext>
            </a:extLst>
          </p:cNvPr>
          <p:cNvSpPr txBox="1"/>
          <p:nvPr/>
        </p:nvSpPr>
        <p:spPr>
          <a:xfrm>
            <a:off x="136457" y="5902121"/>
            <a:ext cx="3627470" cy="369332"/>
          </a:xfrm>
          <a:prstGeom prst="rect">
            <a:avLst/>
          </a:prstGeom>
          <a:noFill/>
        </p:spPr>
        <p:txBody>
          <a:bodyPr wrap="square" rtlCol="0">
            <a:spAutoFit/>
          </a:bodyPr>
          <a:lstStyle/>
          <a:p>
            <a:r>
              <a:rPr lang="en-US" dirty="0"/>
              <a:t>Materials used on a house</a:t>
            </a:r>
          </a:p>
        </p:txBody>
      </p:sp>
      <p:sp>
        <p:nvSpPr>
          <p:cNvPr id="17" name="TextBox 16">
            <a:extLst>
              <a:ext uri="{FF2B5EF4-FFF2-40B4-BE49-F238E27FC236}">
                <a16:creationId xmlns:a16="http://schemas.microsoft.com/office/drawing/2014/main" id="{53C77ECA-DC14-4AFF-828B-D0C7159EE22E}"/>
              </a:ext>
            </a:extLst>
          </p:cNvPr>
          <p:cNvSpPr txBox="1"/>
          <p:nvPr/>
        </p:nvSpPr>
        <p:spPr>
          <a:xfrm>
            <a:off x="7557878" y="5395024"/>
            <a:ext cx="3627470" cy="369332"/>
          </a:xfrm>
          <a:prstGeom prst="rect">
            <a:avLst/>
          </a:prstGeom>
          <a:noFill/>
        </p:spPr>
        <p:txBody>
          <a:bodyPr wrap="square" rtlCol="0">
            <a:spAutoFit/>
          </a:bodyPr>
          <a:lstStyle/>
          <a:p>
            <a:r>
              <a:rPr lang="en-US" dirty="0"/>
              <a:t>Common things we eat and drink</a:t>
            </a:r>
          </a:p>
        </p:txBody>
      </p:sp>
    </p:spTree>
    <p:extLst>
      <p:ext uri="{BB962C8B-B14F-4D97-AF65-F5344CB8AC3E}">
        <p14:creationId xmlns:p14="http://schemas.microsoft.com/office/powerpoint/2010/main" val="3328568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731EC-3BCC-4DD6-A5A5-851910391593}"/>
              </a:ext>
            </a:extLst>
          </p:cNvPr>
          <p:cNvSpPr>
            <a:spLocks noGrp="1"/>
          </p:cNvSpPr>
          <p:nvPr>
            <p:ph type="title"/>
          </p:nvPr>
        </p:nvSpPr>
        <p:spPr>
          <a:xfrm>
            <a:off x="3876231" y="136525"/>
            <a:ext cx="3950439" cy="572198"/>
          </a:xfrm>
        </p:spPr>
        <p:txBody>
          <a:bodyPr/>
          <a:lstStyle/>
          <a:p>
            <a:r>
              <a:rPr lang="en-US" dirty="0"/>
              <a:t>Activity of Integration (b)</a:t>
            </a:r>
          </a:p>
        </p:txBody>
      </p:sp>
      <p:sp>
        <p:nvSpPr>
          <p:cNvPr id="3" name="Date Placeholder 2">
            <a:extLst>
              <a:ext uri="{FF2B5EF4-FFF2-40B4-BE49-F238E27FC236}">
                <a16:creationId xmlns:a16="http://schemas.microsoft.com/office/drawing/2014/main" id="{83C4D07E-C09A-4C79-9A08-546F371CF1A4}"/>
              </a:ext>
            </a:extLst>
          </p:cNvPr>
          <p:cNvSpPr>
            <a:spLocks noGrp="1"/>
          </p:cNvSpPr>
          <p:nvPr>
            <p:ph type="dt" sz="half" idx="10"/>
          </p:nvPr>
        </p:nvSpPr>
        <p:spPr/>
        <p:txBody>
          <a:bodyPr/>
          <a:lstStyle/>
          <a:p>
            <a:fld id="{3FA22288-7CBD-4BDD-BAE0-5B05F1BD9DFC}" type="datetime2">
              <a:rPr lang="en-US" smtClean="0"/>
              <a:t>Saturday, July 30, 2022</a:t>
            </a:fld>
            <a:endParaRPr lang="en-US" dirty="0"/>
          </a:p>
        </p:txBody>
      </p:sp>
      <p:sp>
        <p:nvSpPr>
          <p:cNvPr id="4" name="Footer Placeholder 3">
            <a:extLst>
              <a:ext uri="{FF2B5EF4-FFF2-40B4-BE49-F238E27FC236}">
                <a16:creationId xmlns:a16="http://schemas.microsoft.com/office/drawing/2014/main" id="{008AE0AA-3DE4-4207-9E5E-A31C5DB55721}"/>
              </a:ext>
            </a:extLst>
          </p:cNvPr>
          <p:cNvSpPr>
            <a:spLocks noGrp="1"/>
          </p:cNvSpPr>
          <p:nvPr>
            <p:ph type="ftr" sz="quarter" idx="11"/>
          </p:nvPr>
        </p:nvSpPr>
        <p:spPr/>
        <p:txBody>
          <a:bodyPr/>
          <a:lstStyle/>
          <a:p>
            <a:r>
              <a:rPr lang="en-US"/>
              <a:t>www.kusomaonline.com</a:t>
            </a:r>
            <a:endParaRPr lang="en-US" dirty="0"/>
          </a:p>
        </p:txBody>
      </p:sp>
      <p:sp>
        <p:nvSpPr>
          <p:cNvPr id="5" name="Slide Number Placeholder 4">
            <a:extLst>
              <a:ext uri="{FF2B5EF4-FFF2-40B4-BE49-F238E27FC236}">
                <a16:creationId xmlns:a16="http://schemas.microsoft.com/office/drawing/2014/main" id="{01F9D473-E2D0-47D6-98C2-1F6BD766CF5F}"/>
              </a:ext>
            </a:extLst>
          </p:cNvPr>
          <p:cNvSpPr>
            <a:spLocks noGrp="1"/>
          </p:cNvSpPr>
          <p:nvPr>
            <p:ph type="sldNum" sz="quarter" idx="12"/>
          </p:nvPr>
        </p:nvSpPr>
        <p:spPr/>
        <p:txBody>
          <a:bodyPr/>
          <a:lstStyle/>
          <a:p>
            <a:fld id="{F3D9B742-DEFB-4B21-A25D-8359F53170F8}" type="slidenum">
              <a:rPr lang="en-US" smtClean="0"/>
              <a:t>25</a:t>
            </a:fld>
            <a:endParaRPr lang="en-US"/>
          </a:p>
        </p:txBody>
      </p:sp>
      <p:sp>
        <p:nvSpPr>
          <p:cNvPr id="6" name="Text Placeholder 5">
            <a:extLst>
              <a:ext uri="{FF2B5EF4-FFF2-40B4-BE49-F238E27FC236}">
                <a16:creationId xmlns:a16="http://schemas.microsoft.com/office/drawing/2014/main" id="{DDC172B1-7E4F-46EA-8364-EF67EE5D56D6}"/>
              </a:ext>
            </a:extLst>
          </p:cNvPr>
          <p:cNvSpPr>
            <a:spLocks noGrp="1"/>
          </p:cNvSpPr>
          <p:nvPr>
            <p:ph type="body" sz="quarter" idx="15"/>
          </p:nvPr>
        </p:nvSpPr>
        <p:spPr>
          <a:xfrm>
            <a:off x="1222743" y="823520"/>
            <a:ext cx="9886507" cy="1294838"/>
          </a:xfrm>
        </p:spPr>
        <p:txBody>
          <a:bodyPr/>
          <a:lstStyle/>
          <a:p>
            <a:pPr algn="just"/>
            <a:r>
              <a:rPr lang="en-US" dirty="0"/>
              <a:t>You are now aware of what chemistry is, its importance, careers and professions related to it. Draw a mind map that summarizes the branches of science, careers related to knowledge of chemistry and other subjects required in each other than Chemistry.</a:t>
            </a:r>
          </a:p>
        </p:txBody>
      </p:sp>
    </p:spTree>
    <p:extLst>
      <p:ext uri="{BB962C8B-B14F-4D97-AF65-F5344CB8AC3E}">
        <p14:creationId xmlns:p14="http://schemas.microsoft.com/office/powerpoint/2010/main" val="3227949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B78C8-7E50-44CB-9D2C-09849521162F}"/>
              </a:ext>
            </a:extLst>
          </p:cNvPr>
          <p:cNvSpPr>
            <a:spLocks noGrp="1"/>
          </p:cNvSpPr>
          <p:nvPr>
            <p:ph type="title"/>
          </p:nvPr>
        </p:nvSpPr>
        <p:spPr>
          <a:xfrm>
            <a:off x="1444256" y="296696"/>
            <a:ext cx="1713614" cy="416110"/>
          </a:xfrm>
        </p:spPr>
        <p:txBody>
          <a:bodyPr>
            <a:normAutofit fontScale="90000"/>
          </a:bodyPr>
          <a:lstStyle/>
          <a:p>
            <a:r>
              <a:rPr lang="en-US" dirty="0"/>
              <a:t>Activity 1.1</a:t>
            </a:r>
          </a:p>
        </p:txBody>
      </p:sp>
      <p:sp>
        <p:nvSpPr>
          <p:cNvPr id="3" name="Date Placeholder 2">
            <a:extLst>
              <a:ext uri="{FF2B5EF4-FFF2-40B4-BE49-F238E27FC236}">
                <a16:creationId xmlns:a16="http://schemas.microsoft.com/office/drawing/2014/main" id="{F55D8B95-CEAA-4B05-8CD0-3BFAF09D973A}"/>
              </a:ext>
            </a:extLst>
          </p:cNvPr>
          <p:cNvSpPr>
            <a:spLocks noGrp="1"/>
          </p:cNvSpPr>
          <p:nvPr>
            <p:ph type="dt" sz="half" idx="10"/>
          </p:nvPr>
        </p:nvSpPr>
        <p:spPr/>
        <p:txBody>
          <a:bodyPr/>
          <a:lstStyle/>
          <a:p>
            <a:fld id="{9724A2AD-8880-49FA-92CD-96CFFBD70CAF}" type="datetime2">
              <a:rPr lang="en-US" smtClean="0"/>
              <a:t>Saturday, July 30, 2022</a:t>
            </a:fld>
            <a:endParaRPr lang="en-US" dirty="0"/>
          </a:p>
        </p:txBody>
      </p:sp>
      <p:sp>
        <p:nvSpPr>
          <p:cNvPr id="4" name="Footer Placeholder 3">
            <a:extLst>
              <a:ext uri="{FF2B5EF4-FFF2-40B4-BE49-F238E27FC236}">
                <a16:creationId xmlns:a16="http://schemas.microsoft.com/office/drawing/2014/main" id="{4EE8101F-8A2B-4FF1-9FE4-4775AB960A4F}"/>
              </a:ext>
            </a:extLst>
          </p:cNvPr>
          <p:cNvSpPr>
            <a:spLocks noGrp="1"/>
          </p:cNvSpPr>
          <p:nvPr>
            <p:ph type="ftr" sz="quarter" idx="11"/>
          </p:nvPr>
        </p:nvSpPr>
        <p:spPr/>
        <p:txBody>
          <a:bodyPr/>
          <a:lstStyle/>
          <a:p>
            <a:r>
              <a:rPr lang="en-US"/>
              <a:t>www.kusomaonline.com</a:t>
            </a:r>
            <a:endParaRPr lang="en-US" dirty="0"/>
          </a:p>
        </p:txBody>
      </p:sp>
      <p:sp>
        <p:nvSpPr>
          <p:cNvPr id="5" name="Slide Number Placeholder 4">
            <a:extLst>
              <a:ext uri="{FF2B5EF4-FFF2-40B4-BE49-F238E27FC236}">
                <a16:creationId xmlns:a16="http://schemas.microsoft.com/office/drawing/2014/main" id="{098A25C9-23B5-4FB8-A820-6F7F5D3FAA15}"/>
              </a:ext>
            </a:extLst>
          </p:cNvPr>
          <p:cNvSpPr>
            <a:spLocks noGrp="1"/>
          </p:cNvSpPr>
          <p:nvPr>
            <p:ph type="sldNum" sz="quarter" idx="12"/>
          </p:nvPr>
        </p:nvSpPr>
        <p:spPr/>
        <p:txBody>
          <a:bodyPr/>
          <a:lstStyle/>
          <a:p>
            <a:fld id="{F3D9B742-DEFB-4B21-A25D-8359F53170F8}" type="slidenum">
              <a:rPr lang="en-US" smtClean="0"/>
              <a:t>3</a:t>
            </a:fld>
            <a:endParaRPr lang="en-US"/>
          </a:p>
        </p:txBody>
      </p:sp>
      <p:sp>
        <p:nvSpPr>
          <p:cNvPr id="6" name="Text Placeholder 5">
            <a:extLst>
              <a:ext uri="{FF2B5EF4-FFF2-40B4-BE49-F238E27FC236}">
                <a16:creationId xmlns:a16="http://schemas.microsoft.com/office/drawing/2014/main" id="{3048651B-80B7-45BE-950F-A12736423EE2}"/>
              </a:ext>
            </a:extLst>
          </p:cNvPr>
          <p:cNvSpPr>
            <a:spLocks noGrp="1"/>
          </p:cNvSpPr>
          <p:nvPr>
            <p:ph type="body" sz="quarter" idx="13"/>
          </p:nvPr>
        </p:nvSpPr>
        <p:spPr>
          <a:xfrm>
            <a:off x="838200" y="921160"/>
            <a:ext cx="10515600" cy="339448"/>
          </a:xfrm>
        </p:spPr>
        <p:txBody>
          <a:bodyPr>
            <a:normAutofit fontScale="92500" lnSpcReduction="10000"/>
          </a:bodyPr>
          <a:lstStyle/>
          <a:p>
            <a:r>
              <a:rPr lang="en-US" b="1" dirty="0"/>
              <a:t>Finding substances in our everyday lives that relate to chemistry</a:t>
            </a:r>
          </a:p>
        </p:txBody>
      </p:sp>
      <p:sp>
        <p:nvSpPr>
          <p:cNvPr id="8" name="Text Placeholder 7">
            <a:extLst>
              <a:ext uri="{FF2B5EF4-FFF2-40B4-BE49-F238E27FC236}">
                <a16:creationId xmlns:a16="http://schemas.microsoft.com/office/drawing/2014/main" id="{D237D1D8-10A9-47EC-BD85-987718948C56}"/>
              </a:ext>
            </a:extLst>
          </p:cNvPr>
          <p:cNvSpPr>
            <a:spLocks noGrp="1"/>
          </p:cNvSpPr>
          <p:nvPr>
            <p:ph type="body" sz="quarter" idx="15"/>
          </p:nvPr>
        </p:nvSpPr>
        <p:spPr>
          <a:xfrm>
            <a:off x="3390014" y="1655752"/>
            <a:ext cx="7549116" cy="2015861"/>
          </a:xfrm>
        </p:spPr>
        <p:txBody>
          <a:bodyPr/>
          <a:lstStyle/>
          <a:p>
            <a:pPr marL="342900" indent="-342900">
              <a:buFont typeface="+mj-lt"/>
              <a:buAutoNum type="arabicPeriod"/>
            </a:pPr>
            <a:r>
              <a:rPr lang="en-US" dirty="0"/>
              <a:t>In groups, discuss which common things in everyday life are made of chemicals?</a:t>
            </a:r>
          </a:p>
          <a:p>
            <a:pPr marL="342900" indent="-342900">
              <a:buFont typeface="+mj-lt"/>
              <a:buAutoNum type="arabicPeriod"/>
            </a:pPr>
            <a:r>
              <a:rPr lang="en-US" dirty="0"/>
              <a:t>Look up the meaning of the word Chemistry in the Dictionary. Discuss the meaning of the word with friends.</a:t>
            </a:r>
          </a:p>
          <a:p>
            <a:pPr marL="342900" indent="-342900">
              <a:buFont typeface="+mj-lt"/>
              <a:buAutoNum type="arabicPeriod"/>
            </a:pPr>
            <a:r>
              <a:rPr lang="en-US" dirty="0"/>
              <a:t>Present your findings to the whole class</a:t>
            </a:r>
          </a:p>
        </p:txBody>
      </p:sp>
      <p:pic>
        <p:nvPicPr>
          <p:cNvPr id="18" name="Picture Placeholder 17">
            <a:extLst>
              <a:ext uri="{FF2B5EF4-FFF2-40B4-BE49-F238E27FC236}">
                <a16:creationId xmlns:a16="http://schemas.microsoft.com/office/drawing/2014/main" id="{102C26A2-E315-4200-927D-051D6A3E91B2}"/>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255595" y="1090884"/>
            <a:ext cx="4470635" cy="3972960"/>
          </a:xfrm>
        </p:spPr>
      </p:pic>
    </p:spTree>
    <p:extLst>
      <p:ext uri="{BB962C8B-B14F-4D97-AF65-F5344CB8AC3E}">
        <p14:creationId xmlns:p14="http://schemas.microsoft.com/office/powerpoint/2010/main" val="1823450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65A43-142E-4871-8445-D39768093DC8}"/>
              </a:ext>
            </a:extLst>
          </p:cNvPr>
          <p:cNvSpPr>
            <a:spLocks noGrp="1"/>
          </p:cNvSpPr>
          <p:nvPr>
            <p:ph type="title"/>
          </p:nvPr>
        </p:nvSpPr>
        <p:spPr>
          <a:xfrm>
            <a:off x="838199" y="222836"/>
            <a:ext cx="10515600" cy="445673"/>
          </a:xfrm>
        </p:spPr>
        <p:txBody>
          <a:bodyPr>
            <a:normAutofit fontScale="90000"/>
          </a:bodyPr>
          <a:lstStyle/>
          <a:p>
            <a:r>
              <a:rPr lang="en-US" sz="2800" dirty="0"/>
              <a:t>Products made with the knowledge of Chemistry in Uganda</a:t>
            </a:r>
          </a:p>
        </p:txBody>
      </p:sp>
      <p:sp>
        <p:nvSpPr>
          <p:cNvPr id="4" name="Date Placeholder 3">
            <a:extLst>
              <a:ext uri="{FF2B5EF4-FFF2-40B4-BE49-F238E27FC236}">
                <a16:creationId xmlns:a16="http://schemas.microsoft.com/office/drawing/2014/main" id="{CD357129-3D6A-4171-AFCC-7A8D4A623A34}"/>
              </a:ext>
            </a:extLst>
          </p:cNvPr>
          <p:cNvSpPr>
            <a:spLocks noGrp="1"/>
          </p:cNvSpPr>
          <p:nvPr>
            <p:ph type="dt" sz="half" idx="10"/>
          </p:nvPr>
        </p:nvSpPr>
        <p:spPr/>
        <p:txBody>
          <a:bodyPr/>
          <a:lstStyle/>
          <a:p>
            <a:fld id="{26C08AAA-26FC-46DC-BE6A-EFCBDB5F3B87}" type="datetime2">
              <a:rPr lang="en-US" smtClean="0"/>
              <a:t>Saturday, July 30, 2022</a:t>
            </a:fld>
            <a:endParaRPr lang="en-US"/>
          </a:p>
        </p:txBody>
      </p:sp>
      <p:sp>
        <p:nvSpPr>
          <p:cNvPr id="5" name="Footer Placeholder 4">
            <a:extLst>
              <a:ext uri="{FF2B5EF4-FFF2-40B4-BE49-F238E27FC236}">
                <a16:creationId xmlns:a16="http://schemas.microsoft.com/office/drawing/2014/main" id="{2174775C-34B6-4516-ABAB-29A4A27DA1B0}"/>
              </a:ext>
            </a:extLst>
          </p:cNvPr>
          <p:cNvSpPr>
            <a:spLocks noGrp="1"/>
          </p:cNvSpPr>
          <p:nvPr>
            <p:ph type="ftr" sz="quarter" idx="11"/>
          </p:nvPr>
        </p:nvSpPr>
        <p:spPr/>
        <p:txBody>
          <a:bodyPr/>
          <a:lstStyle/>
          <a:p>
            <a:r>
              <a:rPr lang="en-US"/>
              <a:t>www.kusomaonline.com</a:t>
            </a:r>
          </a:p>
        </p:txBody>
      </p:sp>
      <p:sp>
        <p:nvSpPr>
          <p:cNvPr id="6" name="Slide Number Placeholder 5">
            <a:extLst>
              <a:ext uri="{FF2B5EF4-FFF2-40B4-BE49-F238E27FC236}">
                <a16:creationId xmlns:a16="http://schemas.microsoft.com/office/drawing/2014/main" id="{F025983F-CC06-422A-A0BE-25E58D3D4FFD}"/>
              </a:ext>
            </a:extLst>
          </p:cNvPr>
          <p:cNvSpPr>
            <a:spLocks noGrp="1"/>
          </p:cNvSpPr>
          <p:nvPr>
            <p:ph type="sldNum" sz="quarter" idx="12"/>
          </p:nvPr>
        </p:nvSpPr>
        <p:spPr/>
        <p:txBody>
          <a:bodyPr/>
          <a:lstStyle/>
          <a:p>
            <a:fld id="{F3D9B742-DEFB-4B21-A25D-8359F53170F8}" type="slidenum">
              <a:rPr lang="en-US" smtClean="0"/>
              <a:t>4</a:t>
            </a:fld>
            <a:endParaRPr lang="en-US"/>
          </a:p>
        </p:txBody>
      </p:sp>
      <p:pic>
        <p:nvPicPr>
          <p:cNvPr id="11" name="Content Placeholder 10">
            <a:extLst>
              <a:ext uri="{FF2B5EF4-FFF2-40B4-BE49-F238E27FC236}">
                <a16:creationId xmlns:a16="http://schemas.microsoft.com/office/drawing/2014/main" id="{8657A92D-5829-4C08-A8C5-18161A96754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198" y="919337"/>
            <a:ext cx="5572899" cy="2704323"/>
          </a:xfrm>
        </p:spPr>
      </p:pic>
      <p:pic>
        <p:nvPicPr>
          <p:cNvPr id="12" name="Content Placeholder 10">
            <a:extLst>
              <a:ext uri="{FF2B5EF4-FFF2-40B4-BE49-F238E27FC236}">
                <a16:creationId xmlns:a16="http://schemas.microsoft.com/office/drawing/2014/main" id="{6353362B-F288-4A0F-8BD6-89F6A66FAE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8632" y="913305"/>
            <a:ext cx="4730113" cy="2710355"/>
          </a:xfrm>
          <a:prstGeom prst="rect">
            <a:avLst/>
          </a:prstGeom>
        </p:spPr>
      </p:pic>
      <p:pic>
        <p:nvPicPr>
          <p:cNvPr id="13" name="Content Placeholder 10">
            <a:extLst>
              <a:ext uri="{FF2B5EF4-FFF2-40B4-BE49-F238E27FC236}">
                <a16:creationId xmlns:a16="http://schemas.microsoft.com/office/drawing/2014/main" id="{EEFE7FFE-84B6-40DC-BC29-24F467F1D571}"/>
              </a:ext>
            </a:extLst>
          </p:cNvPr>
          <p:cNvPicPr>
            <a:picLocks noChangeAspect="1"/>
          </p:cNvPicPr>
          <p:nvPr/>
        </p:nvPicPr>
        <p:blipFill rotWithShape="1">
          <a:blip r:embed="rId5">
            <a:extLst>
              <a:ext uri="{28A0092B-C50C-407E-A947-70E740481C1C}">
                <a14:useLocalDpi xmlns:a14="http://schemas.microsoft.com/office/drawing/2010/main" val="0"/>
              </a:ext>
            </a:extLst>
          </a:blip>
          <a:srcRect r="26217"/>
          <a:stretch/>
        </p:blipFill>
        <p:spPr>
          <a:xfrm>
            <a:off x="838199" y="3904542"/>
            <a:ext cx="3584946" cy="2200980"/>
          </a:xfrm>
          <a:prstGeom prst="rect">
            <a:avLst/>
          </a:prstGeom>
        </p:spPr>
      </p:pic>
      <p:pic>
        <p:nvPicPr>
          <p:cNvPr id="14" name="Content Placeholder 10">
            <a:extLst>
              <a:ext uri="{FF2B5EF4-FFF2-40B4-BE49-F238E27FC236}">
                <a16:creationId xmlns:a16="http://schemas.microsoft.com/office/drawing/2014/main" id="{B1F95288-A6E1-4761-9F67-585AAB7421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7430" y="3904542"/>
            <a:ext cx="1650735" cy="2200980"/>
          </a:xfrm>
          <a:prstGeom prst="rect">
            <a:avLst/>
          </a:prstGeom>
        </p:spPr>
      </p:pic>
      <p:pic>
        <p:nvPicPr>
          <p:cNvPr id="15" name="Content Placeholder 10">
            <a:extLst>
              <a:ext uri="{FF2B5EF4-FFF2-40B4-BE49-F238E27FC236}">
                <a16:creationId xmlns:a16="http://schemas.microsoft.com/office/drawing/2014/main" id="{23E54128-99E9-4047-90A3-AD6BD7CB3F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22450" y="3905177"/>
            <a:ext cx="1650735" cy="2199709"/>
          </a:xfrm>
          <a:prstGeom prst="rect">
            <a:avLst/>
          </a:prstGeom>
        </p:spPr>
      </p:pic>
      <p:pic>
        <p:nvPicPr>
          <p:cNvPr id="16" name="Content Placeholder 10">
            <a:extLst>
              <a:ext uri="{FF2B5EF4-FFF2-40B4-BE49-F238E27FC236}">
                <a16:creationId xmlns:a16="http://schemas.microsoft.com/office/drawing/2014/main" id="{D753AA44-3B7C-4717-B9FD-12DFEC034F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97470" y="3905177"/>
            <a:ext cx="777282" cy="2199709"/>
          </a:xfrm>
          <a:prstGeom prst="rect">
            <a:avLst/>
          </a:prstGeom>
        </p:spPr>
      </p:pic>
      <p:pic>
        <p:nvPicPr>
          <p:cNvPr id="17" name="Content Placeholder 10">
            <a:extLst>
              <a:ext uri="{FF2B5EF4-FFF2-40B4-BE49-F238E27FC236}">
                <a16:creationId xmlns:a16="http://schemas.microsoft.com/office/drawing/2014/main" id="{EE4D6A39-CB44-4C83-A3F3-D7EC9A43DC9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99036" y="3904542"/>
            <a:ext cx="2199709" cy="2199709"/>
          </a:xfrm>
          <a:prstGeom prst="rect">
            <a:avLst/>
          </a:prstGeom>
        </p:spPr>
      </p:pic>
    </p:spTree>
    <p:extLst>
      <p:ext uri="{BB962C8B-B14F-4D97-AF65-F5344CB8AC3E}">
        <p14:creationId xmlns:p14="http://schemas.microsoft.com/office/powerpoint/2010/main" val="1002210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270E7-9355-454B-8C8B-225A7B9C259F}"/>
              </a:ext>
            </a:extLst>
          </p:cNvPr>
          <p:cNvSpPr>
            <a:spLocks noGrp="1"/>
          </p:cNvSpPr>
          <p:nvPr>
            <p:ph type="title"/>
          </p:nvPr>
        </p:nvSpPr>
        <p:spPr/>
        <p:txBody>
          <a:bodyPr/>
          <a:lstStyle/>
          <a:p>
            <a:r>
              <a:rPr lang="en-US" dirty="0"/>
              <a:t>Activity 1.2</a:t>
            </a:r>
          </a:p>
        </p:txBody>
      </p:sp>
      <p:sp>
        <p:nvSpPr>
          <p:cNvPr id="3" name="Date Placeholder 2">
            <a:extLst>
              <a:ext uri="{FF2B5EF4-FFF2-40B4-BE49-F238E27FC236}">
                <a16:creationId xmlns:a16="http://schemas.microsoft.com/office/drawing/2014/main" id="{161EA8EE-AD34-4746-9A00-513157883D51}"/>
              </a:ext>
            </a:extLst>
          </p:cNvPr>
          <p:cNvSpPr>
            <a:spLocks noGrp="1"/>
          </p:cNvSpPr>
          <p:nvPr>
            <p:ph type="dt" sz="half" idx="10"/>
          </p:nvPr>
        </p:nvSpPr>
        <p:spPr/>
        <p:txBody>
          <a:bodyPr/>
          <a:lstStyle/>
          <a:p>
            <a:fld id="{8C818002-60A5-4735-BCB3-6B812A8F569D}" type="datetime2">
              <a:rPr lang="en-US" smtClean="0"/>
              <a:t>Saturday, July 30, 2022</a:t>
            </a:fld>
            <a:endParaRPr lang="en-US" dirty="0"/>
          </a:p>
        </p:txBody>
      </p:sp>
      <p:sp>
        <p:nvSpPr>
          <p:cNvPr id="4" name="Footer Placeholder 3">
            <a:extLst>
              <a:ext uri="{FF2B5EF4-FFF2-40B4-BE49-F238E27FC236}">
                <a16:creationId xmlns:a16="http://schemas.microsoft.com/office/drawing/2014/main" id="{F85ED56A-19DB-4114-B73C-CBC1D0A76171}"/>
              </a:ext>
            </a:extLst>
          </p:cNvPr>
          <p:cNvSpPr>
            <a:spLocks noGrp="1"/>
          </p:cNvSpPr>
          <p:nvPr>
            <p:ph type="ftr" sz="quarter" idx="11"/>
          </p:nvPr>
        </p:nvSpPr>
        <p:spPr/>
        <p:txBody>
          <a:bodyPr/>
          <a:lstStyle/>
          <a:p>
            <a:r>
              <a:rPr lang="en-US"/>
              <a:t>www.kusomaonline.com</a:t>
            </a:r>
            <a:endParaRPr lang="en-US" dirty="0"/>
          </a:p>
        </p:txBody>
      </p:sp>
      <p:sp>
        <p:nvSpPr>
          <p:cNvPr id="5" name="Slide Number Placeholder 4">
            <a:extLst>
              <a:ext uri="{FF2B5EF4-FFF2-40B4-BE49-F238E27FC236}">
                <a16:creationId xmlns:a16="http://schemas.microsoft.com/office/drawing/2014/main" id="{733F7C07-E559-4BD9-A34D-EB4043932BDD}"/>
              </a:ext>
            </a:extLst>
          </p:cNvPr>
          <p:cNvSpPr>
            <a:spLocks noGrp="1"/>
          </p:cNvSpPr>
          <p:nvPr>
            <p:ph type="sldNum" sz="quarter" idx="12"/>
          </p:nvPr>
        </p:nvSpPr>
        <p:spPr/>
        <p:txBody>
          <a:bodyPr/>
          <a:lstStyle/>
          <a:p>
            <a:fld id="{F3D9B742-DEFB-4B21-A25D-8359F53170F8}" type="slidenum">
              <a:rPr lang="en-US" smtClean="0"/>
              <a:t>5</a:t>
            </a:fld>
            <a:endParaRPr lang="en-US"/>
          </a:p>
        </p:txBody>
      </p:sp>
      <p:sp>
        <p:nvSpPr>
          <p:cNvPr id="6" name="Text Placeholder 5">
            <a:extLst>
              <a:ext uri="{FF2B5EF4-FFF2-40B4-BE49-F238E27FC236}">
                <a16:creationId xmlns:a16="http://schemas.microsoft.com/office/drawing/2014/main" id="{FE3F4032-86FE-4589-B12C-49609266EA74}"/>
              </a:ext>
            </a:extLst>
          </p:cNvPr>
          <p:cNvSpPr>
            <a:spLocks noGrp="1"/>
          </p:cNvSpPr>
          <p:nvPr>
            <p:ph type="body" sz="quarter" idx="13"/>
          </p:nvPr>
        </p:nvSpPr>
        <p:spPr/>
        <p:txBody>
          <a:bodyPr>
            <a:normAutofit lnSpcReduction="10000"/>
          </a:bodyPr>
          <a:lstStyle/>
          <a:p>
            <a:r>
              <a:rPr lang="en-US" dirty="0"/>
              <a:t>Uses of Chemistry in our Everyday Life</a:t>
            </a:r>
          </a:p>
        </p:txBody>
      </p:sp>
      <p:pic>
        <p:nvPicPr>
          <p:cNvPr id="10" name="Picture Placeholder 9">
            <a:extLst>
              <a:ext uri="{FF2B5EF4-FFF2-40B4-BE49-F238E27FC236}">
                <a16:creationId xmlns:a16="http://schemas.microsoft.com/office/drawing/2014/main" id="{90E5B6A1-282F-4D71-9318-F68EC629AE5C}"/>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781" r="1781"/>
          <a:stretch>
            <a:fillRect/>
          </a:stretch>
        </p:blipFill>
        <p:spPr>
          <a:xfrm>
            <a:off x="7729457" y="1080919"/>
            <a:ext cx="3337264" cy="3073616"/>
          </a:xfrm>
        </p:spPr>
      </p:pic>
      <p:sp>
        <p:nvSpPr>
          <p:cNvPr id="8" name="Text Placeholder 7">
            <a:extLst>
              <a:ext uri="{FF2B5EF4-FFF2-40B4-BE49-F238E27FC236}">
                <a16:creationId xmlns:a16="http://schemas.microsoft.com/office/drawing/2014/main" id="{A2AE3E1F-B79E-47A4-9BA3-0E5C62206913}"/>
              </a:ext>
            </a:extLst>
          </p:cNvPr>
          <p:cNvSpPr>
            <a:spLocks noGrp="1"/>
          </p:cNvSpPr>
          <p:nvPr>
            <p:ph type="body" sz="quarter" idx="15"/>
          </p:nvPr>
        </p:nvSpPr>
        <p:spPr>
          <a:xfrm>
            <a:off x="1433624" y="1357382"/>
            <a:ext cx="6432439" cy="2959438"/>
          </a:xfrm>
        </p:spPr>
        <p:txBody>
          <a:bodyPr/>
          <a:lstStyle/>
          <a:p>
            <a:pPr marL="228600" indent="-228600">
              <a:buFont typeface="+mj-lt"/>
              <a:buAutoNum type="arabicPeriod"/>
            </a:pPr>
            <a:r>
              <a:rPr lang="en-US" dirty="0"/>
              <a:t>What are the uses of the items in the pictures?</a:t>
            </a:r>
          </a:p>
          <a:p>
            <a:pPr marL="228600" indent="-228600">
              <a:buFont typeface="+mj-lt"/>
              <a:buAutoNum type="arabicPeriod"/>
            </a:pPr>
            <a:r>
              <a:rPr lang="en-US" dirty="0"/>
              <a:t>Discuss other products that are made using the knowledge of chemistry. Explore the following places:</a:t>
            </a:r>
          </a:p>
          <a:p>
            <a:pPr marL="1028700" lvl="1" indent="-342900"/>
            <a:r>
              <a:rPr lang="en-US" sz="1600" dirty="0"/>
              <a:t>Kitchen</a:t>
            </a:r>
          </a:p>
          <a:p>
            <a:pPr marL="1028700" lvl="1" indent="-342900"/>
            <a:r>
              <a:rPr lang="en-US" sz="1600" dirty="0"/>
              <a:t>Washroom</a:t>
            </a:r>
          </a:p>
          <a:p>
            <a:pPr marL="1028700" lvl="1" indent="-342900"/>
            <a:r>
              <a:rPr lang="en-US" sz="1600" dirty="0"/>
              <a:t>Supermarket</a:t>
            </a:r>
          </a:p>
          <a:p>
            <a:pPr marL="1028700" lvl="1" indent="-342900"/>
            <a:r>
              <a:rPr lang="en-US" sz="1600" dirty="0"/>
              <a:t>Hospital/Pharmacy</a:t>
            </a:r>
          </a:p>
          <a:p>
            <a:pPr marL="1028700" lvl="1" indent="-342900"/>
            <a:r>
              <a:rPr lang="en-US" sz="1600" dirty="0"/>
              <a:t>Sitting room</a:t>
            </a:r>
          </a:p>
          <a:p>
            <a:pPr marL="228600" indent="-228600">
              <a:buFont typeface="+mj-lt"/>
              <a:buAutoNum type="arabicPeriod"/>
            </a:pPr>
            <a:r>
              <a:rPr lang="en-US" dirty="0"/>
              <a:t>What careers do you think require the study and knowledge of chemistry?</a:t>
            </a:r>
          </a:p>
          <a:p>
            <a:endParaRPr lang="en-US" dirty="0"/>
          </a:p>
        </p:txBody>
      </p:sp>
      <p:graphicFrame>
        <p:nvGraphicFramePr>
          <p:cNvPr id="11" name="Table 10">
            <a:extLst>
              <a:ext uri="{FF2B5EF4-FFF2-40B4-BE49-F238E27FC236}">
                <a16:creationId xmlns:a16="http://schemas.microsoft.com/office/drawing/2014/main" id="{45BA7742-559F-40C9-A13F-13557B3DACFC}"/>
              </a:ext>
            </a:extLst>
          </p:cNvPr>
          <p:cNvGraphicFramePr>
            <a:graphicFrameLocks noGrp="1"/>
          </p:cNvGraphicFramePr>
          <p:nvPr>
            <p:extLst>
              <p:ext uri="{D42A27DB-BD31-4B8C-83A1-F6EECF244321}">
                <p14:modId xmlns:p14="http://schemas.microsoft.com/office/powerpoint/2010/main" val="4175072204"/>
              </p:ext>
            </p:extLst>
          </p:nvPr>
        </p:nvGraphicFramePr>
        <p:xfrm>
          <a:off x="1433624" y="4376465"/>
          <a:ext cx="8128000" cy="1920240"/>
        </p:xfrm>
        <a:graphic>
          <a:graphicData uri="http://schemas.openxmlformats.org/drawingml/2006/table">
            <a:tbl>
              <a:tblPr firstRow="1" bandRow="1">
                <a:tableStyleId>{46F890A9-2807-4EBB-B81D-B2AA78EC7F39}</a:tableStyleId>
              </a:tblPr>
              <a:tblGrid>
                <a:gridCol w="2351567">
                  <a:extLst>
                    <a:ext uri="{9D8B030D-6E8A-4147-A177-3AD203B41FA5}">
                      <a16:colId xmlns:a16="http://schemas.microsoft.com/office/drawing/2014/main" val="1535963305"/>
                    </a:ext>
                  </a:extLst>
                </a:gridCol>
                <a:gridCol w="5776433">
                  <a:extLst>
                    <a:ext uri="{9D8B030D-6E8A-4147-A177-3AD203B41FA5}">
                      <a16:colId xmlns:a16="http://schemas.microsoft.com/office/drawing/2014/main" val="178921141"/>
                    </a:ext>
                  </a:extLst>
                </a:gridCol>
              </a:tblGrid>
              <a:tr h="314943">
                <a:tc>
                  <a:txBody>
                    <a:bodyPr/>
                    <a:lstStyle/>
                    <a:p>
                      <a:r>
                        <a:rPr lang="en-US" sz="1500" dirty="0"/>
                        <a:t>Name of Place</a:t>
                      </a:r>
                      <a:endParaRPr lang="en-US" sz="1500" b="1" dirty="0"/>
                    </a:p>
                  </a:txBody>
                  <a:tcPr/>
                </a:tc>
                <a:tc>
                  <a:txBody>
                    <a:bodyPr/>
                    <a:lstStyle/>
                    <a:p>
                      <a:r>
                        <a:rPr lang="en-US" sz="1500" dirty="0"/>
                        <a:t>Items made using the knowledge of chemistry</a:t>
                      </a:r>
                      <a:endParaRPr lang="en-US" sz="1500" b="1" dirty="0"/>
                    </a:p>
                  </a:txBody>
                  <a:tcPr/>
                </a:tc>
                <a:extLst>
                  <a:ext uri="{0D108BD9-81ED-4DB2-BD59-A6C34878D82A}">
                    <a16:rowId xmlns:a16="http://schemas.microsoft.com/office/drawing/2014/main" val="633462156"/>
                  </a:ext>
                </a:extLst>
              </a:tr>
              <a:tr h="314943">
                <a:tc>
                  <a:txBody>
                    <a:bodyPr/>
                    <a:lstStyle/>
                    <a:p>
                      <a:r>
                        <a:rPr lang="en-US" sz="1500" dirty="0"/>
                        <a:t>Kitchen</a:t>
                      </a:r>
                    </a:p>
                  </a:txBody>
                  <a:tcPr/>
                </a:tc>
                <a:tc>
                  <a:txBody>
                    <a:bodyPr/>
                    <a:lstStyle/>
                    <a:p>
                      <a:r>
                        <a:rPr lang="en-US" sz="1500" dirty="0"/>
                        <a:t>Water, Salt</a:t>
                      </a:r>
                    </a:p>
                  </a:txBody>
                  <a:tcPr/>
                </a:tc>
                <a:extLst>
                  <a:ext uri="{0D108BD9-81ED-4DB2-BD59-A6C34878D82A}">
                    <a16:rowId xmlns:a16="http://schemas.microsoft.com/office/drawing/2014/main" val="3688006937"/>
                  </a:ext>
                </a:extLst>
              </a:tr>
              <a:tr h="314943">
                <a:tc>
                  <a:txBody>
                    <a:bodyPr/>
                    <a:lstStyle/>
                    <a:p>
                      <a:r>
                        <a:rPr lang="en-US" sz="1500" dirty="0"/>
                        <a:t>Washroom</a:t>
                      </a:r>
                    </a:p>
                  </a:txBody>
                  <a:tcPr/>
                </a:tc>
                <a:tc>
                  <a:txBody>
                    <a:bodyPr/>
                    <a:lstStyle/>
                    <a:p>
                      <a:r>
                        <a:rPr lang="en-US" sz="1500" dirty="0"/>
                        <a:t>Soap, …</a:t>
                      </a:r>
                    </a:p>
                  </a:txBody>
                  <a:tcPr/>
                </a:tc>
                <a:extLst>
                  <a:ext uri="{0D108BD9-81ED-4DB2-BD59-A6C34878D82A}">
                    <a16:rowId xmlns:a16="http://schemas.microsoft.com/office/drawing/2014/main" val="3842445005"/>
                  </a:ext>
                </a:extLst>
              </a:tr>
              <a:tr h="314943">
                <a:tc>
                  <a:txBody>
                    <a:bodyPr/>
                    <a:lstStyle/>
                    <a:p>
                      <a:r>
                        <a:rPr lang="en-US" sz="1500" dirty="0"/>
                        <a:t>Supermarket</a:t>
                      </a:r>
                    </a:p>
                  </a:txBody>
                  <a:tcPr/>
                </a:tc>
                <a:tc>
                  <a:txBody>
                    <a:bodyPr/>
                    <a:lstStyle/>
                    <a:p>
                      <a:endParaRPr lang="en-US" sz="1500" dirty="0"/>
                    </a:p>
                  </a:txBody>
                  <a:tcPr/>
                </a:tc>
                <a:extLst>
                  <a:ext uri="{0D108BD9-81ED-4DB2-BD59-A6C34878D82A}">
                    <a16:rowId xmlns:a16="http://schemas.microsoft.com/office/drawing/2014/main" val="1628527178"/>
                  </a:ext>
                </a:extLst>
              </a:tr>
              <a:tr h="314943">
                <a:tc>
                  <a:txBody>
                    <a:bodyPr/>
                    <a:lstStyle/>
                    <a:p>
                      <a:r>
                        <a:rPr lang="en-US" sz="1500" dirty="0"/>
                        <a:t>Hospital/Pharmacy</a:t>
                      </a:r>
                    </a:p>
                  </a:txBody>
                  <a:tcPr/>
                </a:tc>
                <a:tc>
                  <a:txBody>
                    <a:bodyPr/>
                    <a:lstStyle/>
                    <a:p>
                      <a:endParaRPr lang="en-US" sz="1500" dirty="0"/>
                    </a:p>
                  </a:txBody>
                  <a:tcPr/>
                </a:tc>
                <a:extLst>
                  <a:ext uri="{0D108BD9-81ED-4DB2-BD59-A6C34878D82A}">
                    <a16:rowId xmlns:a16="http://schemas.microsoft.com/office/drawing/2014/main" val="1571293502"/>
                  </a:ext>
                </a:extLst>
              </a:tr>
              <a:tr h="314943">
                <a:tc>
                  <a:txBody>
                    <a:bodyPr/>
                    <a:lstStyle/>
                    <a:p>
                      <a:r>
                        <a:rPr lang="en-US" sz="1500" dirty="0"/>
                        <a:t>Sitting room</a:t>
                      </a:r>
                    </a:p>
                  </a:txBody>
                  <a:tcPr/>
                </a:tc>
                <a:tc>
                  <a:txBody>
                    <a:bodyPr/>
                    <a:lstStyle/>
                    <a:p>
                      <a:endParaRPr lang="en-US" sz="1500" dirty="0"/>
                    </a:p>
                  </a:txBody>
                  <a:tcPr/>
                </a:tc>
                <a:extLst>
                  <a:ext uri="{0D108BD9-81ED-4DB2-BD59-A6C34878D82A}">
                    <a16:rowId xmlns:a16="http://schemas.microsoft.com/office/drawing/2014/main" val="200594632"/>
                  </a:ext>
                </a:extLst>
              </a:tr>
            </a:tbl>
          </a:graphicData>
        </a:graphic>
      </p:graphicFrame>
    </p:spTree>
    <p:extLst>
      <p:ext uri="{BB962C8B-B14F-4D97-AF65-F5344CB8AC3E}">
        <p14:creationId xmlns:p14="http://schemas.microsoft.com/office/powerpoint/2010/main" val="2182482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9280675-3959-4E96-908C-59288C3E96B9}"/>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8378"/>
          <a:stretch/>
        </p:blipFill>
        <p:spPr>
          <a:xfrm>
            <a:off x="-304800" y="4462625"/>
            <a:ext cx="4114800" cy="2994036"/>
          </a:xfrm>
          <a:prstGeom prst="rect">
            <a:avLst/>
          </a:prstGeom>
        </p:spPr>
      </p:pic>
      <p:sp>
        <p:nvSpPr>
          <p:cNvPr id="2" name="Title 1">
            <a:extLst>
              <a:ext uri="{FF2B5EF4-FFF2-40B4-BE49-F238E27FC236}">
                <a16:creationId xmlns:a16="http://schemas.microsoft.com/office/drawing/2014/main" id="{EF6E980C-C8F2-4535-BB40-53292E12F66B}"/>
              </a:ext>
            </a:extLst>
          </p:cNvPr>
          <p:cNvSpPr>
            <a:spLocks noGrp="1"/>
          </p:cNvSpPr>
          <p:nvPr>
            <p:ph type="title"/>
          </p:nvPr>
        </p:nvSpPr>
        <p:spPr/>
        <p:txBody>
          <a:bodyPr/>
          <a:lstStyle/>
          <a:p>
            <a:r>
              <a:rPr lang="en-US" dirty="0"/>
              <a:t>Activity 1.3</a:t>
            </a:r>
          </a:p>
        </p:txBody>
      </p:sp>
      <p:sp>
        <p:nvSpPr>
          <p:cNvPr id="3" name="Date Placeholder 2">
            <a:extLst>
              <a:ext uri="{FF2B5EF4-FFF2-40B4-BE49-F238E27FC236}">
                <a16:creationId xmlns:a16="http://schemas.microsoft.com/office/drawing/2014/main" id="{FE6A8CE6-EC86-4725-9770-E0AF03E3DB7F}"/>
              </a:ext>
            </a:extLst>
          </p:cNvPr>
          <p:cNvSpPr>
            <a:spLocks noGrp="1"/>
          </p:cNvSpPr>
          <p:nvPr>
            <p:ph type="dt" sz="half" idx="10"/>
          </p:nvPr>
        </p:nvSpPr>
        <p:spPr/>
        <p:txBody>
          <a:bodyPr/>
          <a:lstStyle/>
          <a:p>
            <a:fld id="{3014236A-E860-463A-8ABE-662170A53EED}" type="datetime2">
              <a:rPr lang="en-US" smtClean="0"/>
              <a:t>Saturday, July 30, 2022</a:t>
            </a:fld>
            <a:endParaRPr lang="en-US" dirty="0"/>
          </a:p>
        </p:txBody>
      </p:sp>
      <p:sp>
        <p:nvSpPr>
          <p:cNvPr id="4" name="Footer Placeholder 3">
            <a:extLst>
              <a:ext uri="{FF2B5EF4-FFF2-40B4-BE49-F238E27FC236}">
                <a16:creationId xmlns:a16="http://schemas.microsoft.com/office/drawing/2014/main" id="{4BCECDBD-B89A-4E76-A78F-91CC7D111170}"/>
              </a:ext>
            </a:extLst>
          </p:cNvPr>
          <p:cNvSpPr>
            <a:spLocks noGrp="1"/>
          </p:cNvSpPr>
          <p:nvPr>
            <p:ph type="ftr" sz="quarter" idx="11"/>
          </p:nvPr>
        </p:nvSpPr>
        <p:spPr/>
        <p:txBody>
          <a:bodyPr/>
          <a:lstStyle/>
          <a:p>
            <a:r>
              <a:rPr lang="en-US"/>
              <a:t>www.kusomaonline.com</a:t>
            </a:r>
            <a:endParaRPr lang="en-US" dirty="0"/>
          </a:p>
        </p:txBody>
      </p:sp>
      <p:sp>
        <p:nvSpPr>
          <p:cNvPr id="5" name="Slide Number Placeholder 4">
            <a:extLst>
              <a:ext uri="{FF2B5EF4-FFF2-40B4-BE49-F238E27FC236}">
                <a16:creationId xmlns:a16="http://schemas.microsoft.com/office/drawing/2014/main" id="{4A830C9F-CB78-4B72-A76C-A89E0C36DB4F}"/>
              </a:ext>
            </a:extLst>
          </p:cNvPr>
          <p:cNvSpPr>
            <a:spLocks noGrp="1"/>
          </p:cNvSpPr>
          <p:nvPr>
            <p:ph type="sldNum" sz="quarter" idx="12"/>
          </p:nvPr>
        </p:nvSpPr>
        <p:spPr/>
        <p:txBody>
          <a:bodyPr/>
          <a:lstStyle/>
          <a:p>
            <a:fld id="{F3D9B742-DEFB-4B21-A25D-8359F53170F8}" type="slidenum">
              <a:rPr lang="en-US" smtClean="0"/>
              <a:t>6</a:t>
            </a:fld>
            <a:endParaRPr lang="en-US"/>
          </a:p>
        </p:txBody>
      </p:sp>
      <p:sp>
        <p:nvSpPr>
          <p:cNvPr id="6" name="Text Placeholder 5">
            <a:extLst>
              <a:ext uri="{FF2B5EF4-FFF2-40B4-BE49-F238E27FC236}">
                <a16:creationId xmlns:a16="http://schemas.microsoft.com/office/drawing/2014/main" id="{4C86CE22-0EE8-418C-9222-0FD9880094DD}"/>
              </a:ext>
            </a:extLst>
          </p:cNvPr>
          <p:cNvSpPr>
            <a:spLocks noGrp="1"/>
          </p:cNvSpPr>
          <p:nvPr>
            <p:ph type="body" sz="quarter" idx="13"/>
          </p:nvPr>
        </p:nvSpPr>
        <p:spPr/>
        <p:txBody>
          <a:bodyPr>
            <a:normAutofit lnSpcReduction="10000"/>
          </a:bodyPr>
          <a:lstStyle/>
          <a:p>
            <a:r>
              <a:rPr lang="en-US" dirty="0"/>
              <a:t>The meaning of Chemistry. Changes that take place to substances everyday  </a:t>
            </a:r>
          </a:p>
        </p:txBody>
      </p:sp>
      <p:pic>
        <p:nvPicPr>
          <p:cNvPr id="11" name="Picture Placeholder 10">
            <a:extLst>
              <a:ext uri="{FF2B5EF4-FFF2-40B4-BE49-F238E27FC236}">
                <a16:creationId xmlns:a16="http://schemas.microsoft.com/office/drawing/2014/main" id="{CC6856D9-326A-471D-8655-E96CC9B64958}"/>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3949" b="3949"/>
          <a:stretch>
            <a:fillRect/>
          </a:stretch>
        </p:blipFill>
        <p:spPr/>
      </p:pic>
      <p:sp>
        <p:nvSpPr>
          <p:cNvPr id="8" name="Text Placeholder 7">
            <a:extLst>
              <a:ext uri="{FF2B5EF4-FFF2-40B4-BE49-F238E27FC236}">
                <a16:creationId xmlns:a16="http://schemas.microsoft.com/office/drawing/2014/main" id="{03C5D50C-6AF2-403C-940C-2BF17EFBACCE}"/>
              </a:ext>
            </a:extLst>
          </p:cNvPr>
          <p:cNvSpPr>
            <a:spLocks noGrp="1"/>
          </p:cNvSpPr>
          <p:nvPr>
            <p:ph type="body" sz="quarter" idx="15"/>
          </p:nvPr>
        </p:nvSpPr>
        <p:spPr/>
        <p:txBody>
          <a:bodyPr>
            <a:normAutofit/>
          </a:bodyPr>
          <a:lstStyle/>
          <a:p>
            <a:pPr marL="342900" indent="-342900">
              <a:buAutoNum type="arabicPeriod"/>
            </a:pPr>
            <a:r>
              <a:rPr lang="en-US" dirty="0"/>
              <a:t>Burn a piece of paper using a candle or a lighted match stick. What changes take place to the paper during the burning? </a:t>
            </a:r>
          </a:p>
          <a:p>
            <a:pPr marL="342900" indent="-342900">
              <a:buAutoNum type="arabicPeriod"/>
            </a:pPr>
            <a:r>
              <a:rPr lang="en-US" dirty="0"/>
              <a:t>2. Now consider the following processes which take place in everyday life: </a:t>
            </a:r>
          </a:p>
          <a:p>
            <a:pPr marL="1200150" lvl="1" indent="-514350">
              <a:buFont typeface="+mj-lt"/>
              <a:buAutoNum type="romanLcPeriod"/>
            </a:pPr>
            <a:r>
              <a:rPr lang="en-US" sz="1600" dirty="0"/>
              <a:t>The rusting of a kitchen knife </a:t>
            </a:r>
          </a:p>
          <a:p>
            <a:pPr marL="1200150" lvl="1" indent="-514350">
              <a:buFont typeface="+mj-lt"/>
              <a:buAutoNum type="romanLcPeriod"/>
            </a:pPr>
            <a:r>
              <a:rPr lang="en-US" sz="1600" dirty="0"/>
              <a:t>The boiling of water </a:t>
            </a:r>
          </a:p>
          <a:p>
            <a:pPr marL="1200150" lvl="1" indent="-514350">
              <a:buFont typeface="+mj-lt"/>
              <a:buAutoNum type="romanLcPeriod"/>
            </a:pPr>
            <a:r>
              <a:rPr lang="en-US" sz="1600" dirty="0"/>
              <a:t>The rotting of fruits </a:t>
            </a:r>
          </a:p>
          <a:p>
            <a:pPr marL="1200150" lvl="1" indent="-514350">
              <a:buFont typeface="+mj-lt"/>
              <a:buAutoNum type="romanLcPeriod"/>
            </a:pPr>
            <a:r>
              <a:rPr lang="en-US" sz="1600" dirty="0"/>
              <a:t>Describe the changes that take place in each of the processes (</a:t>
            </a:r>
            <a:r>
              <a:rPr lang="en-US" sz="1600" dirty="0" err="1"/>
              <a:t>i</a:t>
            </a:r>
            <a:r>
              <a:rPr lang="en-US" sz="1600" dirty="0"/>
              <a:t> – iii) above. </a:t>
            </a:r>
          </a:p>
          <a:p>
            <a:pPr marL="1200150" lvl="1" indent="-514350">
              <a:buFont typeface="+mj-lt"/>
              <a:buAutoNum type="romanLcPeriod"/>
            </a:pPr>
            <a:r>
              <a:rPr lang="en-US" sz="1600" dirty="0"/>
              <a:t>What are the necessary conditions for each of the above changes to take place? </a:t>
            </a:r>
          </a:p>
          <a:p>
            <a:pPr marL="514350" indent="-514350">
              <a:buFont typeface="+mj-lt"/>
              <a:buAutoNum type="arabicPeriod"/>
            </a:pPr>
            <a:r>
              <a:rPr lang="en-US" dirty="0"/>
              <a:t>Name any other processes in which materials change from one form to another? The changes you have observed and many others show what the study of chemistry is about.</a:t>
            </a:r>
          </a:p>
        </p:txBody>
      </p:sp>
      <p:sp>
        <p:nvSpPr>
          <p:cNvPr id="9" name="Text Placeholder 8">
            <a:extLst>
              <a:ext uri="{FF2B5EF4-FFF2-40B4-BE49-F238E27FC236}">
                <a16:creationId xmlns:a16="http://schemas.microsoft.com/office/drawing/2014/main" id="{C0100A9B-3EDA-4CF4-B05D-C0DD81AFDE9C}"/>
              </a:ext>
            </a:extLst>
          </p:cNvPr>
          <p:cNvSpPr>
            <a:spLocks noGrp="1"/>
          </p:cNvSpPr>
          <p:nvPr>
            <p:ph type="body" sz="quarter" idx="16"/>
          </p:nvPr>
        </p:nvSpPr>
        <p:spPr/>
        <p:txBody>
          <a:bodyPr/>
          <a:lstStyle/>
          <a:p>
            <a:r>
              <a:rPr lang="en-US" b="1" dirty="0"/>
              <a:t>What you need:</a:t>
            </a:r>
          </a:p>
          <a:p>
            <a:r>
              <a:rPr lang="en-US" dirty="0"/>
              <a:t>Paper, Match-Stick, An open space</a:t>
            </a:r>
          </a:p>
        </p:txBody>
      </p:sp>
    </p:spTree>
    <p:extLst>
      <p:ext uri="{BB962C8B-B14F-4D97-AF65-F5344CB8AC3E}">
        <p14:creationId xmlns:p14="http://schemas.microsoft.com/office/powerpoint/2010/main" val="54085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EBB6E-723B-4C52-92D4-E55025077857}"/>
              </a:ext>
            </a:extLst>
          </p:cNvPr>
          <p:cNvSpPr>
            <a:spLocks noGrp="1"/>
          </p:cNvSpPr>
          <p:nvPr>
            <p:ph type="title"/>
          </p:nvPr>
        </p:nvSpPr>
        <p:spPr>
          <a:xfrm>
            <a:off x="2038793" y="181453"/>
            <a:ext cx="3999613" cy="572198"/>
          </a:xfrm>
        </p:spPr>
        <p:txBody>
          <a:bodyPr/>
          <a:lstStyle/>
          <a:p>
            <a:r>
              <a:rPr lang="en-US" dirty="0"/>
              <a:t>Did you discover that…</a:t>
            </a:r>
          </a:p>
        </p:txBody>
      </p:sp>
      <p:sp>
        <p:nvSpPr>
          <p:cNvPr id="3" name="Date Placeholder 2">
            <a:extLst>
              <a:ext uri="{FF2B5EF4-FFF2-40B4-BE49-F238E27FC236}">
                <a16:creationId xmlns:a16="http://schemas.microsoft.com/office/drawing/2014/main" id="{E23D5C28-E43A-40B2-82FD-F3020E205093}"/>
              </a:ext>
            </a:extLst>
          </p:cNvPr>
          <p:cNvSpPr>
            <a:spLocks noGrp="1"/>
          </p:cNvSpPr>
          <p:nvPr>
            <p:ph type="dt" sz="half" idx="10"/>
          </p:nvPr>
        </p:nvSpPr>
        <p:spPr/>
        <p:txBody>
          <a:bodyPr/>
          <a:lstStyle/>
          <a:p>
            <a:fld id="{420BB372-862A-40AD-8B8D-4F580F312EFB}" type="datetime2">
              <a:rPr lang="en-US" smtClean="0"/>
              <a:t>Saturday, July 30, 2022</a:t>
            </a:fld>
            <a:endParaRPr lang="en-US" dirty="0"/>
          </a:p>
        </p:txBody>
      </p:sp>
      <p:sp>
        <p:nvSpPr>
          <p:cNvPr id="4" name="Footer Placeholder 3">
            <a:extLst>
              <a:ext uri="{FF2B5EF4-FFF2-40B4-BE49-F238E27FC236}">
                <a16:creationId xmlns:a16="http://schemas.microsoft.com/office/drawing/2014/main" id="{396083E1-E32E-40A7-8B90-58FF64ED4990}"/>
              </a:ext>
            </a:extLst>
          </p:cNvPr>
          <p:cNvSpPr>
            <a:spLocks noGrp="1"/>
          </p:cNvSpPr>
          <p:nvPr>
            <p:ph type="ftr" sz="quarter" idx="11"/>
          </p:nvPr>
        </p:nvSpPr>
        <p:spPr/>
        <p:txBody>
          <a:bodyPr/>
          <a:lstStyle/>
          <a:p>
            <a:r>
              <a:rPr lang="en-US"/>
              <a:t>www.kusomaonline.com</a:t>
            </a:r>
            <a:endParaRPr lang="en-US" dirty="0"/>
          </a:p>
        </p:txBody>
      </p:sp>
      <p:sp>
        <p:nvSpPr>
          <p:cNvPr id="5" name="Slide Number Placeholder 4">
            <a:extLst>
              <a:ext uri="{FF2B5EF4-FFF2-40B4-BE49-F238E27FC236}">
                <a16:creationId xmlns:a16="http://schemas.microsoft.com/office/drawing/2014/main" id="{0F5035D2-9233-4452-BCFF-DD6222ECE67D}"/>
              </a:ext>
            </a:extLst>
          </p:cNvPr>
          <p:cNvSpPr>
            <a:spLocks noGrp="1"/>
          </p:cNvSpPr>
          <p:nvPr>
            <p:ph type="sldNum" sz="quarter" idx="12"/>
          </p:nvPr>
        </p:nvSpPr>
        <p:spPr/>
        <p:txBody>
          <a:bodyPr/>
          <a:lstStyle/>
          <a:p>
            <a:fld id="{F3D9B742-DEFB-4B21-A25D-8359F53170F8}" type="slidenum">
              <a:rPr lang="en-US" smtClean="0"/>
              <a:t>7</a:t>
            </a:fld>
            <a:endParaRPr lang="en-US"/>
          </a:p>
        </p:txBody>
      </p:sp>
      <p:pic>
        <p:nvPicPr>
          <p:cNvPr id="9" name="Picture Placeholder 8">
            <a:extLst>
              <a:ext uri="{FF2B5EF4-FFF2-40B4-BE49-F238E27FC236}">
                <a16:creationId xmlns:a16="http://schemas.microsoft.com/office/drawing/2014/main" id="{2C11C6EA-1223-4A7B-B713-F61AA06CA9F1}"/>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rot="16200000">
            <a:off x="-701802" y="2326651"/>
            <a:ext cx="4049506" cy="1557503"/>
          </a:xfrm>
        </p:spPr>
      </p:pic>
      <p:sp>
        <p:nvSpPr>
          <p:cNvPr id="7" name="Text Placeholder 6">
            <a:extLst>
              <a:ext uri="{FF2B5EF4-FFF2-40B4-BE49-F238E27FC236}">
                <a16:creationId xmlns:a16="http://schemas.microsoft.com/office/drawing/2014/main" id="{CCFA8CF8-134D-4ED0-9A76-85241AB8EDCA}"/>
              </a:ext>
            </a:extLst>
          </p:cNvPr>
          <p:cNvSpPr>
            <a:spLocks noGrp="1"/>
          </p:cNvSpPr>
          <p:nvPr>
            <p:ph type="body" sz="quarter" idx="15"/>
          </p:nvPr>
        </p:nvSpPr>
        <p:spPr>
          <a:xfrm>
            <a:off x="2101703" y="1080649"/>
            <a:ext cx="9252097" cy="4021137"/>
          </a:xfrm>
        </p:spPr>
        <p:txBody>
          <a:bodyPr/>
          <a:lstStyle/>
          <a:p>
            <a:pPr marL="342900" indent="-342900">
              <a:buFont typeface="+mj-lt"/>
              <a:buAutoNum type="arabicPeriod"/>
            </a:pPr>
            <a:r>
              <a:rPr lang="en-US" dirty="0"/>
              <a:t>Chemistry is all around us the things we use</a:t>
            </a:r>
          </a:p>
          <a:p>
            <a:pPr marL="342900" indent="-342900">
              <a:buFont typeface="+mj-lt"/>
              <a:buAutoNum type="arabicPeriod"/>
            </a:pPr>
            <a:r>
              <a:rPr lang="en-US" dirty="0"/>
              <a:t>Common chemicals in pharmaceuticals and cosmetics, plastics, food and beverages, soaps and detergents, water treatment, and local chemistry in your local environments are related to chemistry.</a:t>
            </a:r>
          </a:p>
          <a:p>
            <a:pPr marL="342900" indent="-342900">
              <a:buFont typeface="+mj-lt"/>
              <a:buAutoNum type="arabicPeriod"/>
            </a:pPr>
            <a:r>
              <a:rPr lang="en-US" dirty="0"/>
              <a:t>Chemistry is a branch of science</a:t>
            </a:r>
          </a:p>
          <a:p>
            <a:pPr marL="342900" indent="-342900">
              <a:buFont typeface="+mj-lt"/>
              <a:buAutoNum type="arabicPeriod"/>
            </a:pPr>
            <a:r>
              <a:rPr lang="en-US" dirty="0"/>
              <a:t>From the burning paper, Chemistry is defined as the study of structure, composition, and properties of matter and the changes that occur on matter</a:t>
            </a:r>
          </a:p>
          <a:p>
            <a:pPr marL="342900" indent="-342900">
              <a:buFont typeface="+mj-lt"/>
              <a:buAutoNum type="arabicPeriod"/>
            </a:pPr>
            <a:r>
              <a:rPr lang="en-US" dirty="0"/>
              <a:t>Matter refers to substances that we can see, touch, breath or feel around us</a:t>
            </a:r>
          </a:p>
          <a:p>
            <a:pPr marL="342900" indent="-342900">
              <a:buFont typeface="+mj-lt"/>
              <a:buAutoNum type="arabicPeriod"/>
            </a:pPr>
            <a:r>
              <a:rPr lang="en-US" dirty="0"/>
              <a:t>Most of the materials and chemicals we use at home and other places are made using the knowledge of chemistry.</a:t>
            </a:r>
          </a:p>
          <a:p>
            <a:pPr marL="342900" indent="-342900">
              <a:buFont typeface="+mj-lt"/>
              <a:buAutoNum type="arabicPeriod"/>
            </a:pPr>
            <a:endParaRPr lang="en-US" dirty="0"/>
          </a:p>
        </p:txBody>
      </p:sp>
    </p:spTree>
    <p:extLst>
      <p:ext uri="{BB962C8B-B14F-4D97-AF65-F5344CB8AC3E}">
        <p14:creationId xmlns:p14="http://schemas.microsoft.com/office/powerpoint/2010/main" val="3725952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663EA-867C-43DF-91A1-80451CD76296}"/>
              </a:ext>
            </a:extLst>
          </p:cNvPr>
          <p:cNvSpPr>
            <a:spLocks noGrp="1"/>
          </p:cNvSpPr>
          <p:nvPr>
            <p:ph type="title"/>
          </p:nvPr>
        </p:nvSpPr>
        <p:spPr/>
        <p:txBody>
          <a:bodyPr/>
          <a:lstStyle/>
          <a:p>
            <a:r>
              <a:rPr lang="en-US" dirty="0"/>
              <a:t>Activity 1.4</a:t>
            </a:r>
          </a:p>
        </p:txBody>
      </p:sp>
      <p:sp>
        <p:nvSpPr>
          <p:cNvPr id="3" name="Date Placeholder 2">
            <a:extLst>
              <a:ext uri="{FF2B5EF4-FFF2-40B4-BE49-F238E27FC236}">
                <a16:creationId xmlns:a16="http://schemas.microsoft.com/office/drawing/2014/main" id="{3E42AD2C-2BA7-4B1C-9D57-5450B5ABFDC1}"/>
              </a:ext>
            </a:extLst>
          </p:cNvPr>
          <p:cNvSpPr>
            <a:spLocks noGrp="1"/>
          </p:cNvSpPr>
          <p:nvPr>
            <p:ph type="dt" sz="half" idx="10"/>
          </p:nvPr>
        </p:nvSpPr>
        <p:spPr/>
        <p:txBody>
          <a:bodyPr/>
          <a:lstStyle/>
          <a:p>
            <a:fld id="{3FA22288-7CBD-4BDD-BAE0-5B05F1BD9DFC}" type="datetime2">
              <a:rPr lang="en-US" smtClean="0"/>
              <a:t>Saturday, July 30, 2022</a:t>
            </a:fld>
            <a:endParaRPr lang="en-US" dirty="0"/>
          </a:p>
        </p:txBody>
      </p:sp>
      <p:sp>
        <p:nvSpPr>
          <p:cNvPr id="4" name="Footer Placeholder 3">
            <a:extLst>
              <a:ext uri="{FF2B5EF4-FFF2-40B4-BE49-F238E27FC236}">
                <a16:creationId xmlns:a16="http://schemas.microsoft.com/office/drawing/2014/main" id="{7EEEC7B0-AEE1-4C0A-AF27-4168D187C240}"/>
              </a:ext>
            </a:extLst>
          </p:cNvPr>
          <p:cNvSpPr>
            <a:spLocks noGrp="1"/>
          </p:cNvSpPr>
          <p:nvPr>
            <p:ph type="ftr" sz="quarter" idx="11"/>
          </p:nvPr>
        </p:nvSpPr>
        <p:spPr/>
        <p:txBody>
          <a:bodyPr/>
          <a:lstStyle/>
          <a:p>
            <a:r>
              <a:rPr lang="en-US"/>
              <a:t>www.kusomaonline.com</a:t>
            </a:r>
            <a:endParaRPr lang="en-US" dirty="0"/>
          </a:p>
        </p:txBody>
      </p:sp>
      <p:sp>
        <p:nvSpPr>
          <p:cNvPr id="5" name="Slide Number Placeholder 4">
            <a:extLst>
              <a:ext uri="{FF2B5EF4-FFF2-40B4-BE49-F238E27FC236}">
                <a16:creationId xmlns:a16="http://schemas.microsoft.com/office/drawing/2014/main" id="{B2D2DB60-9251-44F0-939A-E880FC278F58}"/>
              </a:ext>
            </a:extLst>
          </p:cNvPr>
          <p:cNvSpPr>
            <a:spLocks noGrp="1"/>
          </p:cNvSpPr>
          <p:nvPr>
            <p:ph type="sldNum" sz="quarter" idx="12"/>
          </p:nvPr>
        </p:nvSpPr>
        <p:spPr/>
        <p:txBody>
          <a:bodyPr/>
          <a:lstStyle/>
          <a:p>
            <a:fld id="{F3D9B742-DEFB-4B21-A25D-8359F53170F8}" type="slidenum">
              <a:rPr lang="en-US" smtClean="0"/>
              <a:t>8</a:t>
            </a:fld>
            <a:endParaRPr lang="en-US"/>
          </a:p>
        </p:txBody>
      </p:sp>
      <p:sp>
        <p:nvSpPr>
          <p:cNvPr id="6" name="Text Placeholder 5">
            <a:extLst>
              <a:ext uri="{FF2B5EF4-FFF2-40B4-BE49-F238E27FC236}">
                <a16:creationId xmlns:a16="http://schemas.microsoft.com/office/drawing/2014/main" id="{BF2F8296-A133-4E69-A996-3E94323C58AB}"/>
              </a:ext>
            </a:extLst>
          </p:cNvPr>
          <p:cNvSpPr>
            <a:spLocks noGrp="1"/>
          </p:cNvSpPr>
          <p:nvPr>
            <p:ph type="body" sz="quarter" idx="13"/>
          </p:nvPr>
        </p:nvSpPr>
        <p:spPr/>
        <p:txBody>
          <a:bodyPr>
            <a:normAutofit lnSpcReduction="10000"/>
          </a:bodyPr>
          <a:lstStyle/>
          <a:p>
            <a:r>
              <a:rPr lang="en-US" dirty="0"/>
              <a:t>Reasons why we should study chemistry</a:t>
            </a:r>
          </a:p>
        </p:txBody>
      </p:sp>
      <p:sp>
        <p:nvSpPr>
          <p:cNvPr id="8" name="Text Placeholder 7">
            <a:extLst>
              <a:ext uri="{FF2B5EF4-FFF2-40B4-BE49-F238E27FC236}">
                <a16:creationId xmlns:a16="http://schemas.microsoft.com/office/drawing/2014/main" id="{B35A8682-0C0F-40C2-8525-59D4704C6146}"/>
              </a:ext>
            </a:extLst>
          </p:cNvPr>
          <p:cNvSpPr>
            <a:spLocks noGrp="1"/>
          </p:cNvSpPr>
          <p:nvPr>
            <p:ph type="body" sz="quarter" idx="15"/>
          </p:nvPr>
        </p:nvSpPr>
        <p:spPr>
          <a:xfrm>
            <a:off x="1433624" y="1533422"/>
            <a:ext cx="6432439" cy="4359350"/>
          </a:xfrm>
        </p:spPr>
        <p:txBody>
          <a:bodyPr>
            <a:normAutofit/>
          </a:bodyPr>
          <a:lstStyle/>
          <a:p>
            <a:pPr marL="342900" indent="-342900">
              <a:buFont typeface="+mj-lt"/>
              <a:buAutoNum type="arabicPeriod"/>
            </a:pPr>
            <a:r>
              <a:rPr lang="en-US" dirty="0"/>
              <a:t>Through consulting the internet, textbooks or resourceful adults, find out and discuss the sectors of the economy where the knowledge of chemistry is applied</a:t>
            </a:r>
          </a:p>
          <a:p>
            <a:pPr marL="342900" indent="-342900">
              <a:buFont typeface="+mj-lt"/>
              <a:buAutoNum type="arabicPeriod"/>
            </a:pPr>
            <a:r>
              <a:rPr lang="en-US" dirty="0"/>
              <a:t>Now search for the application of chemistry in the following sectors:</a:t>
            </a:r>
          </a:p>
          <a:p>
            <a:pPr marL="1200150" lvl="1" indent="-514350">
              <a:buFont typeface="+mj-lt"/>
              <a:buAutoNum type="romanLcPeriod"/>
            </a:pPr>
            <a:r>
              <a:rPr lang="en-US" sz="1600" dirty="0"/>
              <a:t>Technology</a:t>
            </a:r>
          </a:p>
          <a:p>
            <a:pPr marL="1200150" lvl="1" indent="-514350">
              <a:buFont typeface="+mj-lt"/>
              <a:buAutoNum type="romanLcPeriod"/>
            </a:pPr>
            <a:r>
              <a:rPr lang="en-US" sz="1600" dirty="0"/>
              <a:t>Water sector</a:t>
            </a:r>
          </a:p>
          <a:p>
            <a:pPr marL="1200150" lvl="1" indent="-514350">
              <a:buFont typeface="+mj-lt"/>
              <a:buAutoNum type="romanLcPeriod"/>
            </a:pPr>
            <a:r>
              <a:rPr lang="en-US" sz="1600" dirty="0"/>
              <a:t>Health sector</a:t>
            </a:r>
          </a:p>
          <a:p>
            <a:pPr marL="1200150" lvl="1" indent="-514350">
              <a:buFont typeface="+mj-lt"/>
              <a:buAutoNum type="romanLcPeriod"/>
            </a:pPr>
            <a:r>
              <a:rPr lang="en-US" sz="1600" dirty="0"/>
              <a:t>Agriculture</a:t>
            </a:r>
          </a:p>
          <a:p>
            <a:pPr marL="1200150" lvl="1" indent="-514350">
              <a:buFont typeface="+mj-lt"/>
              <a:buAutoNum type="romanLcPeriod"/>
            </a:pPr>
            <a:r>
              <a:rPr lang="en-US" sz="1600" dirty="0"/>
              <a:t>Food industry</a:t>
            </a:r>
          </a:p>
          <a:p>
            <a:pPr marL="1200150" lvl="1" indent="-514350">
              <a:buFont typeface="+mj-lt"/>
              <a:buAutoNum type="romanLcPeriod"/>
            </a:pPr>
            <a:r>
              <a:rPr lang="en-US" sz="1600" dirty="0"/>
              <a:t>The environment</a:t>
            </a:r>
          </a:p>
          <a:p>
            <a:pPr marL="1200150" lvl="1" indent="-514350">
              <a:buFont typeface="+mj-lt"/>
              <a:buAutoNum type="romanLcPeriod"/>
            </a:pPr>
            <a:r>
              <a:rPr lang="en-US" sz="1600" dirty="0"/>
              <a:t>Transport sector</a:t>
            </a:r>
          </a:p>
          <a:p>
            <a:pPr marL="1200150" lvl="1" indent="-514350">
              <a:buFont typeface="+mj-lt"/>
              <a:buAutoNum type="romanLcPeriod"/>
            </a:pPr>
            <a:r>
              <a:rPr lang="en-US" sz="1600" dirty="0"/>
              <a:t>Manufacturing industry</a:t>
            </a:r>
          </a:p>
          <a:p>
            <a:endParaRPr lang="en-US" sz="100" dirty="0"/>
          </a:p>
        </p:txBody>
      </p:sp>
      <p:sp>
        <p:nvSpPr>
          <p:cNvPr id="9" name="Text Placeholder 8">
            <a:extLst>
              <a:ext uri="{FF2B5EF4-FFF2-40B4-BE49-F238E27FC236}">
                <a16:creationId xmlns:a16="http://schemas.microsoft.com/office/drawing/2014/main" id="{800DD7D1-F073-4E4D-AE45-3B7BAF0D6C55}"/>
              </a:ext>
            </a:extLst>
          </p:cNvPr>
          <p:cNvSpPr>
            <a:spLocks noGrp="1"/>
          </p:cNvSpPr>
          <p:nvPr>
            <p:ph type="body" sz="quarter" idx="16"/>
          </p:nvPr>
        </p:nvSpPr>
        <p:spPr/>
        <p:txBody>
          <a:bodyPr/>
          <a:lstStyle/>
          <a:p>
            <a:endParaRPr lang="en-US" dirty="0"/>
          </a:p>
        </p:txBody>
      </p:sp>
      <p:pic>
        <p:nvPicPr>
          <p:cNvPr id="15" name="Picture Placeholder 14">
            <a:extLst>
              <a:ext uri="{FF2B5EF4-FFF2-40B4-BE49-F238E27FC236}">
                <a16:creationId xmlns:a16="http://schemas.microsoft.com/office/drawing/2014/main" id="{85B45B7F-1708-452E-ADED-7A787CD60776}"/>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5550" b="5550"/>
          <a:stretch>
            <a:fillRect/>
          </a:stretch>
        </p:blipFill>
        <p:spPr>
          <a:xfrm>
            <a:off x="8016875" y="1443010"/>
            <a:ext cx="3336925" cy="4449762"/>
          </a:xfrm>
        </p:spPr>
      </p:pic>
    </p:spTree>
    <p:extLst>
      <p:ext uri="{BB962C8B-B14F-4D97-AF65-F5344CB8AC3E}">
        <p14:creationId xmlns:p14="http://schemas.microsoft.com/office/powerpoint/2010/main" val="454642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CD7C9-2378-4C6B-85F7-6C66F2093875}"/>
              </a:ext>
            </a:extLst>
          </p:cNvPr>
          <p:cNvSpPr>
            <a:spLocks noGrp="1"/>
          </p:cNvSpPr>
          <p:nvPr>
            <p:ph type="title"/>
          </p:nvPr>
        </p:nvSpPr>
        <p:spPr/>
        <p:txBody>
          <a:bodyPr>
            <a:normAutofit fontScale="90000"/>
          </a:bodyPr>
          <a:lstStyle/>
          <a:p>
            <a:r>
              <a:rPr lang="en-US" dirty="0"/>
              <a:t>Chemistry knowledge in Technology</a:t>
            </a:r>
          </a:p>
        </p:txBody>
      </p:sp>
      <p:pic>
        <p:nvPicPr>
          <p:cNvPr id="8" name="Content Placeholder 7">
            <a:extLst>
              <a:ext uri="{FF2B5EF4-FFF2-40B4-BE49-F238E27FC236}">
                <a16:creationId xmlns:a16="http://schemas.microsoft.com/office/drawing/2014/main" id="{EA020810-6307-465F-9DD3-BA717221C0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7631" y="1654266"/>
            <a:ext cx="4998468" cy="2701676"/>
          </a:xfrm>
        </p:spPr>
      </p:pic>
      <p:sp>
        <p:nvSpPr>
          <p:cNvPr id="4" name="Date Placeholder 3">
            <a:extLst>
              <a:ext uri="{FF2B5EF4-FFF2-40B4-BE49-F238E27FC236}">
                <a16:creationId xmlns:a16="http://schemas.microsoft.com/office/drawing/2014/main" id="{B26605DA-1955-490B-B86F-CCB823B51E2A}"/>
              </a:ext>
            </a:extLst>
          </p:cNvPr>
          <p:cNvSpPr>
            <a:spLocks noGrp="1"/>
          </p:cNvSpPr>
          <p:nvPr>
            <p:ph type="dt" sz="half" idx="10"/>
          </p:nvPr>
        </p:nvSpPr>
        <p:spPr/>
        <p:txBody>
          <a:bodyPr/>
          <a:lstStyle/>
          <a:p>
            <a:fld id="{0E2A704F-557C-4CF3-98D2-AA3AD49EBE26}" type="datetime2">
              <a:rPr lang="en-US" smtClean="0"/>
              <a:t>Saturday, July 30, 2022</a:t>
            </a:fld>
            <a:endParaRPr lang="en-US"/>
          </a:p>
        </p:txBody>
      </p:sp>
      <p:sp>
        <p:nvSpPr>
          <p:cNvPr id="5" name="Footer Placeholder 4">
            <a:extLst>
              <a:ext uri="{FF2B5EF4-FFF2-40B4-BE49-F238E27FC236}">
                <a16:creationId xmlns:a16="http://schemas.microsoft.com/office/drawing/2014/main" id="{E172D085-9A43-4251-A240-FA74CC4882BD}"/>
              </a:ext>
            </a:extLst>
          </p:cNvPr>
          <p:cNvSpPr>
            <a:spLocks noGrp="1"/>
          </p:cNvSpPr>
          <p:nvPr>
            <p:ph type="ftr" sz="quarter" idx="11"/>
          </p:nvPr>
        </p:nvSpPr>
        <p:spPr/>
        <p:txBody>
          <a:bodyPr/>
          <a:lstStyle/>
          <a:p>
            <a:r>
              <a:rPr lang="en-US"/>
              <a:t>www.kusomaonline.com</a:t>
            </a:r>
          </a:p>
        </p:txBody>
      </p:sp>
      <p:sp>
        <p:nvSpPr>
          <p:cNvPr id="6" name="Slide Number Placeholder 5">
            <a:extLst>
              <a:ext uri="{FF2B5EF4-FFF2-40B4-BE49-F238E27FC236}">
                <a16:creationId xmlns:a16="http://schemas.microsoft.com/office/drawing/2014/main" id="{0B69CF42-F9A4-4BFF-96B1-9328B6F65602}"/>
              </a:ext>
            </a:extLst>
          </p:cNvPr>
          <p:cNvSpPr>
            <a:spLocks noGrp="1"/>
          </p:cNvSpPr>
          <p:nvPr>
            <p:ph type="sldNum" sz="quarter" idx="12"/>
          </p:nvPr>
        </p:nvSpPr>
        <p:spPr/>
        <p:txBody>
          <a:bodyPr/>
          <a:lstStyle/>
          <a:p>
            <a:fld id="{F3D9B742-DEFB-4B21-A25D-8359F53170F8}" type="slidenum">
              <a:rPr lang="en-US" smtClean="0"/>
              <a:t>9</a:t>
            </a:fld>
            <a:endParaRPr lang="en-US"/>
          </a:p>
        </p:txBody>
      </p:sp>
      <p:pic>
        <p:nvPicPr>
          <p:cNvPr id="9" name="Content Placeholder 7">
            <a:extLst>
              <a:ext uri="{FF2B5EF4-FFF2-40B4-BE49-F238E27FC236}">
                <a16:creationId xmlns:a16="http://schemas.microsoft.com/office/drawing/2014/main" id="{DBEC54E0-381F-427C-8F06-374D51E935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9828" y="1654266"/>
            <a:ext cx="2701676" cy="2701676"/>
          </a:xfrm>
          <a:prstGeom prst="rect">
            <a:avLst/>
          </a:prstGeom>
        </p:spPr>
      </p:pic>
      <p:sp>
        <p:nvSpPr>
          <p:cNvPr id="10" name="TextBox 9">
            <a:extLst>
              <a:ext uri="{FF2B5EF4-FFF2-40B4-BE49-F238E27FC236}">
                <a16:creationId xmlns:a16="http://schemas.microsoft.com/office/drawing/2014/main" id="{447A145A-9138-4304-B4AE-3581D246E301}"/>
              </a:ext>
            </a:extLst>
          </p:cNvPr>
          <p:cNvSpPr txBox="1"/>
          <p:nvPr/>
        </p:nvSpPr>
        <p:spPr>
          <a:xfrm>
            <a:off x="2623327" y="4352535"/>
            <a:ext cx="1987076" cy="369332"/>
          </a:xfrm>
          <a:prstGeom prst="rect">
            <a:avLst/>
          </a:prstGeom>
          <a:noFill/>
        </p:spPr>
        <p:txBody>
          <a:bodyPr wrap="square" rtlCol="0">
            <a:spAutoFit/>
          </a:bodyPr>
          <a:lstStyle/>
          <a:p>
            <a:r>
              <a:rPr lang="en-US" dirty="0"/>
              <a:t>Phone Batteries</a:t>
            </a:r>
          </a:p>
        </p:txBody>
      </p:sp>
      <p:sp>
        <p:nvSpPr>
          <p:cNvPr id="11" name="TextBox 10">
            <a:extLst>
              <a:ext uri="{FF2B5EF4-FFF2-40B4-BE49-F238E27FC236}">
                <a16:creationId xmlns:a16="http://schemas.microsoft.com/office/drawing/2014/main" id="{DAE360E1-1554-4512-9CF7-75E6D12469BC}"/>
              </a:ext>
            </a:extLst>
          </p:cNvPr>
          <p:cNvSpPr txBox="1"/>
          <p:nvPr/>
        </p:nvSpPr>
        <p:spPr>
          <a:xfrm>
            <a:off x="8044718" y="4352535"/>
            <a:ext cx="1731895" cy="369332"/>
          </a:xfrm>
          <a:prstGeom prst="rect">
            <a:avLst/>
          </a:prstGeom>
          <a:noFill/>
        </p:spPr>
        <p:txBody>
          <a:bodyPr wrap="square" rtlCol="0">
            <a:spAutoFit/>
          </a:bodyPr>
          <a:lstStyle/>
          <a:p>
            <a:r>
              <a:rPr lang="en-US" dirty="0"/>
              <a:t>Car Batteries</a:t>
            </a:r>
          </a:p>
        </p:txBody>
      </p:sp>
    </p:spTree>
    <p:extLst>
      <p:ext uri="{BB962C8B-B14F-4D97-AF65-F5344CB8AC3E}">
        <p14:creationId xmlns:p14="http://schemas.microsoft.com/office/powerpoint/2010/main" val="7220646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Lato Black"/>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PIC ONE_Chemistry and Society" id="{C9563F69-CC0F-45FC-A62F-A928B1F25342}" vid="{75B06DCA-7587-440F-8EF8-2CF079E8AA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1712</TotalTime>
  <Words>1958</Words>
  <Application>Microsoft Office PowerPoint</Application>
  <PresentationFormat>Widescreen</PresentationFormat>
  <Paragraphs>273</Paragraphs>
  <Slides>25</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Lato</vt:lpstr>
      <vt:lpstr>Lato Black</vt:lpstr>
      <vt:lpstr>Wingdings</vt:lpstr>
      <vt:lpstr>Custom Design</vt:lpstr>
      <vt:lpstr>Chemistry and Society</vt:lpstr>
      <vt:lpstr>What is chemistry?</vt:lpstr>
      <vt:lpstr>Activity 1.1</vt:lpstr>
      <vt:lpstr>Products made with the knowledge of Chemistry in Uganda</vt:lpstr>
      <vt:lpstr>Activity 1.2</vt:lpstr>
      <vt:lpstr>Activity 1.3</vt:lpstr>
      <vt:lpstr>Did you discover that…</vt:lpstr>
      <vt:lpstr>Activity 1.4</vt:lpstr>
      <vt:lpstr>Chemistry knowledge in Technology</vt:lpstr>
      <vt:lpstr>Chemistry in the Water Sector</vt:lpstr>
      <vt:lpstr>Chemistry in the health Sector</vt:lpstr>
      <vt:lpstr>Chemistry in the Agricultural Sector</vt:lpstr>
      <vt:lpstr>Chemistry in the Food Industry</vt:lpstr>
      <vt:lpstr>Chemistry in the transport sector</vt:lpstr>
      <vt:lpstr>Chemistry in the manufacturing industry</vt:lpstr>
      <vt:lpstr>Summary</vt:lpstr>
      <vt:lpstr>Activity 1.5</vt:lpstr>
      <vt:lpstr>Activity 1.6</vt:lpstr>
      <vt:lpstr>Test Your Knowledge</vt:lpstr>
      <vt:lpstr>Activity 1.7 (a)</vt:lpstr>
      <vt:lpstr>Activity 1.7 (b)</vt:lpstr>
      <vt:lpstr>Chemistry and the economy of Uganda</vt:lpstr>
      <vt:lpstr>PowerPoint Presentation</vt:lpstr>
      <vt:lpstr>Activity of Integration (a)</vt:lpstr>
      <vt:lpstr>Activity of Integration (b)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dc:creator>
  <cp:lastModifiedBy>Andrew</cp:lastModifiedBy>
  <cp:revision>127</cp:revision>
  <dcterms:created xsi:type="dcterms:W3CDTF">2022-07-29T12:39:48Z</dcterms:created>
  <dcterms:modified xsi:type="dcterms:W3CDTF">2022-07-30T17:21:13Z</dcterms:modified>
</cp:coreProperties>
</file>